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theme/theme5.xml" ContentType="application/vnd.openxmlformats-officedocument.theme+xml"/>
  <Override PartName="/ppt/slideLayouts/slideLayout46.xml" ContentType="application/vnd.openxmlformats-officedocument.presentationml.slideLayout+xml"/>
  <Override PartName="/ppt/slideLayouts/slideLayout93.xml" ContentType="application/vnd.openxmlformats-officedocument.presentationml.slideLayout+xml"/>
  <Override PartName="/ppt/slideLayouts/slideLayout146.xml" ContentType="application/vnd.openxmlformats-officedocument.presentationml.slideLayout+xml"/>
  <Override PartName="/ppt/slideLayouts/slideLayout193.xml" ContentType="application/vnd.openxmlformats-officedocument.presentationml.slideLayout+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slideLayouts/slideLayout124.xml" ContentType="application/vnd.openxmlformats-officedocument.presentationml.slideLayout+xml"/>
  <Override PartName="/ppt/slideLayouts/slideLayout171.xml" ContentType="application/vnd.openxmlformats-officedocument.presentationml.slideLayout+xml"/>
  <Default Extension="xml" ContentType="application/xml"/>
  <Override PartName="/ppt/slides/slide50.xml" ContentType="application/vnd.openxmlformats-officedocument.presentationml.slide+xml"/>
  <Override PartName="/ppt/slideLayouts/slideLayout24.xml" ContentType="application/vnd.openxmlformats-officedocument.presentationml.slideLayout+xml"/>
  <Override PartName="/ppt/slideLayouts/slideLayout71.xml" ContentType="application/vnd.openxmlformats-officedocument.presentationml.slideLayout+xml"/>
  <Override PartName="/ppt/notesSlides/notesSlide16.xml" ContentType="application/vnd.openxmlformats-officedocument.presentationml.notesSlide+xml"/>
  <Override PartName="/ppt/slideLayouts/slideLayout102.xml" ContentType="application/vnd.openxmlformats-officedocument.presentationml.slideLayout+xml"/>
  <Override PartName="/ppt/slideMasters/slideMaster8.xml" ContentType="application/vnd.openxmlformats-officedocument.presentationml.slideMaster+xml"/>
  <Override PartName="/ppt/slideMasters/slideMaster11.xml" ContentType="application/vnd.openxmlformats-officedocument.presentationml.slideMaster+xml"/>
  <Override PartName="/ppt/slideLayouts/slideLayout225.xml" ContentType="application/vnd.openxmlformats-officedocument.presentationml.slideLayout+xml"/>
  <Override PartName="/ppt/slideLayouts/slideLayout203.xml" ContentType="application/vnd.openxmlformats-officedocument.presentationml.slideLayout+xml"/>
  <Default Extension="xlsx" ContentType="application/vnd.openxmlformats-officedocument.spreadsheetml.sheet"/>
  <Override PartName="/ppt/notesSlides/notesSlide7.xml" ContentType="application/vnd.openxmlformats-officedocument.presentationml.notesSlide+xml"/>
  <Override PartName="/ppt/charts/chart3.xml" ContentType="application/vnd.openxmlformats-officedocument.drawingml.chart+xml"/>
  <Override PartName="/ppt/slides/slide88.xml" ContentType="application/vnd.openxmlformats-officedocument.presentationml.slide+xml"/>
  <Override PartName="/ppt/slideLayouts/slideLayout87.xml" ContentType="application/vnd.openxmlformats-officedocument.presentationml.slideLayout+xml"/>
  <Override PartName="/ppt/theme/theme10.xml" ContentType="application/vnd.openxmlformats-officedocument.theme+xml"/>
  <Override PartName="/ppt/slideLayouts/slideLayout187.xml" ContentType="application/vnd.openxmlformats-officedocument.presentationml.slideLayout+xml"/>
  <Override PartName="/ppt/slides/slide19.xml" ContentType="application/vnd.openxmlformats-officedocument.presentationml.slide+xml"/>
  <Override PartName="/ppt/slides/slide66.xml" ContentType="application/vnd.openxmlformats-officedocument.presentationml.slide+xml"/>
  <Override PartName="/ppt/slideLayouts/slideLayout118.xml" ContentType="application/vnd.openxmlformats-officedocument.presentationml.slideLayout+xml"/>
  <Override PartName="/ppt/slideLayouts/slideLayout165.xml" ContentType="application/vnd.openxmlformats-officedocument.presentationml.slideLayout+xml"/>
  <Default Extension="png" ContentType="image/png"/>
  <Override PartName="/ppt/drawings/drawing3.xml" ContentType="application/vnd.openxmlformats-officedocument.drawingml.chartshapes+xml"/>
  <Override PartName="/ppt/slideLayouts/slideLayout18.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theme/themeOverride6.xml" ContentType="application/vnd.openxmlformats-officedocument.themeOverr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43.xml" ContentType="application/vnd.openxmlformats-officedocument.presentationml.slideLayout+xml"/>
  <Default Extension="emf" ContentType="image/x-emf"/>
  <Override PartName="/ppt/slideLayouts/slideLayout54.xml" ContentType="application/vnd.openxmlformats-officedocument.presentationml.slideLayout+xml"/>
  <Override PartName="/ppt/slideLayouts/slideLayout90.xml" ContentType="application/vnd.openxmlformats-officedocument.presentationml.slideLayout+xml"/>
  <Override PartName="/ppt/slideLayouts/slideLayout143.xml" ContentType="application/vnd.openxmlformats-officedocument.presentationml.slideLayout+xml"/>
  <Override PartName="/ppt/slideLayouts/slideLayout190.xml" ContentType="application/vnd.openxmlformats-officedocument.presentationml.slideLayout+xml"/>
  <Override PartName="/ppt/presentation.xml" ContentType="application/vnd.openxmlformats-officedocument.presentationml.presentation.main+xml"/>
  <Override PartName="/ppt/slideMasters/slideMaster16.xml" ContentType="application/vnd.openxmlformats-officedocument.presentationml.slideMaster+xml"/>
  <Override PartName="/ppt/slides/slide22.xml" ContentType="application/vnd.openxmlformats-officedocument.presentationml.slide+xml"/>
  <Override PartName="/ppt/slideLayouts/slideLayout32.xml" ContentType="application/vnd.openxmlformats-officedocument.presentationml.slideLayout+xml"/>
  <Override PartName="/ppt/slideLayouts/slideLayout132.xml" ContentType="application/vnd.openxmlformats-officedocument.presentationml.slideLayout+xml"/>
  <Override PartName="/ppt/slideLayouts/slideLayout219.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slideLayouts/slideLayout110.xml" ContentType="application/vnd.openxmlformats-officedocument.presentationml.slideLayout+xml"/>
  <Override PartName="/ppt/slideLayouts/slideLayout121.xml" ContentType="application/vnd.openxmlformats-officedocument.presentationml.slideLayout+xml"/>
  <Override PartName="/ppt/slideLayouts/slideLayout208.xml" ContentType="application/vnd.openxmlformats-officedocument.presentationml.slideLayout+xml"/>
  <Override PartName="/ppt/notesSlides/notesSlide13.xml" ContentType="application/vnd.openxmlformats-officedocument.presentationml.notesSlide+xml"/>
  <Override PartName="/ppt/charts/chart8.xml" ContentType="application/vnd.openxmlformats-officedocument.drawingml.chart+xml"/>
  <Override PartName="/ppt/slideLayouts/slideLayout10.xml" ContentType="application/vnd.openxmlformats-officedocument.presentationml.slideLayout+xml"/>
  <Override PartName="/ppt/theme/theme15.xml" ContentType="application/vnd.openxmlformats-officedocument.theme+xml"/>
  <Override PartName="/ppt/slideLayouts/slideLayout233.xml" ContentType="application/vnd.openxmlformats-officedocument.presentationml.slideLayout+xml"/>
  <Override PartName="/ppt/charts/chart10.xml" ContentType="application/vnd.openxmlformats-officedocument.drawingml.chart+xml"/>
  <Override PartName="/ppt/slideLayouts/slideLayout222.xml" ContentType="application/vnd.openxmlformats-officedocument.presentationml.slideLayout+xml"/>
  <Override PartName="/ppt/slideMasters/slideMaster5.xml" ContentType="application/vnd.openxmlformats-officedocument.presentationml.slideMaster+xml"/>
  <Override PartName="/ppt/slides/slide49.xml" ContentType="application/vnd.openxmlformats-officedocument.presentationml.slide+xml"/>
  <Override PartName="/ppt/slideLayouts/slideLayout59.xml" ContentType="application/vnd.openxmlformats-officedocument.presentationml.slideLayout+xml"/>
  <Override PartName="/ppt/theme/theme7.xml" ContentType="application/vnd.openxmlformats-officedocument.theme+xml"/>
  <Override PartName="/ppt/slideLayouts/slideLayout159.xml" ContentType="application/vnd.openxmlformats-officedocument.presentationml.slideLayout+xml"/>
  <Override PartName="/ppt/slideLayouts/slideLayout211.xml" ContentType="application/vnd.openxmlformats-officedocument.presentationml.slideLayout+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Layouts/slideLayout48.xml" ContentType="application/vnd.openxmlformats-officedocument.presentationml.slideLayout+xml"/>
  <Override PartName="/ppt/slideLayouts/slideLayout95.xml" ContentType="application/vnd.openxmlformats-officedocument.presentationml.slideLayout+xml"/>
  <Override PartName="/ppt/slideLayouts/slideLayout137.xml" ContentType="application/vnd.openxmlformats-officedocument.presentationml.slideLayout+xml"/>
  <Override PartName="/ppt/slideLayouts/slideLayout148.xml" ContentType="application/vnd.openxmlformats-officedocument.presentationml.slideLayout+xml"/>
  <Override PartName="/ppt/slideLayouts/slideLayout184.xml" ContentType="application/vnd.openxmlformats-officedocument.presentationml.slideLayout+xml"/>
  <Override PartName="/ppt/slideLayouts/slideLayout195.xml" ContentType="application/vnd.openxmlformats-officedocument.presentationml.slideLayout+xml"/>
  <Override PartName="/ppt/slideLayouts/slideLayout200.xml" ContentType="application/vnd.openxmlformats-officedocument.presentationml.slideLayout+xml"/>
  <Default Extension="svg" ContentType="image/svg+xml"/>
  <Override PartName="/ppt/slides/slide27.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84.xml" ContentType="application/vnd.openxmlformats-officedocument.presentationml.slideLayout+xml"/>
  <Override PartName="/ppt/slideLayouts/slideLayout126.xml" ContentType="application/vnd.openxmlformats-officedocument.presentationml.slideLayout+xml"/>
  <Override PartName="/ppt/slideLayouts/slideLayout173.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115.xml" ContentType="application/vnd.openxmlformats-officedocument.presentationml.slideLayout+xml"/>
  <Override PartName="/ppt/slideLayouts/slideLayout162.xml" ContentType="application/vnd.openxmlformats-officedocument.presentationml.slideLayout+xml"/>
  <Override PartName="/ppt/notesSlides/notesSlide18.xml" ContentType="application/vnd.openxmlformats-officedocument.presentationml.notesSlide+xml"/>
  <Override PartName="/ppt/theme/themeOverride3.xml" ContentType="application/vnd.openxmlformats-officedocument.themeOverride+xml"/>
  <Default Extension="wmf" ContentType="image/x-wmf"/>
  <Override PartName="/ppt/slides/slide41.xml" ContentType="application/vnd.openxmlformats-officedocument.presentationml.slide+xml"/>
  <Override PartName="/ppt/slideLayouts/slideLayout51.xml" ContentType="application/vnd.openxmlformats-officedocument.presentationml.slideLayout+xml"/>
  <Override PartName="/ppt/slideLayouts/slideLayout104.xml" ContentType="application/vnd.openxmlformats-officedocument.presentationml.slideLayout+xml"/>
  <Override PartName="/ppt/slideLayouts/slideLayout140.xml" ContentType="application/vnd.openxmlformats-officedocument.presentationml.slideLayout+xml"/>
  <Override PartName="/ppt/slideLayouts/slideLayout151.xml" ContentType="application/vnd.openxmlformats-officedocument.presentationml.slideLayout+xml"/>
  <Override PartName="/ppt/charts/chart15.xml" ContentType="application/vnd.openxmlformats-officedocument.drawingml.chart+xml"/>
  <Override PartName="/ppt/slides/slide30.xml" ContentType="application/vnd.openxmlformats-officedocument.presentationml.slide+xml"/>
  <Override PartName="/ppt/slideLayouts/slideLayout40.xml" ContentType="application/vnd.openxmlformats-officedocument.presentationml.slideLayout+xml"/>
  <Override PartName="/ppt/slideLayouts/slideLayout227.xml" ContentType="application/vnd.openxmlformats-officedocument.presentationml.slideLayout+xml"/>
  <Override PartName="/ppt/notesSlides/notesSlide32.xml" ContentType="application/vnd.openxmlformats-officedocument.presentationml.notesSlide+xml"/>
  <Override PartName="/ppt/slideMasters/slideMaster13.xml" ContentType="application/vnd.openxmlformats-officedocument.presentationml.slideMaster+xml"/>
  <Override PartName="/ppt/slideLayouts/slideLayout205.xml" ContentType="application/vnd.openxmlformats-officedocument.presentationml.slideLayout+xml"/>
  <Override PartName="/ppt/slideLayouts/slideLayout216.xml" ContentType="application/vnd.openxmlformats-officedocument.presentationml.slideLayout+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Layouts/slideLayout89.xml" ContentType="application/vnd.openxmlformats-officedocument.presentationml.slideLayout+xml"/>
  <Override PartName="/ppt/theme/theme12.xml" ContentType="application/vnd.openxmlformats-officedocument.theme+xml"/>
  <Override PartName="/ppt/slideLayouts/slideLayout189.xml" ContentType="application/vnd.openxmlformats-officedocument.presentationml.slideLayout+xml"/>
  <Override PartName="/ppt/notesSlides/notesSlide10.xml" ContentType="application/vnd.openxmlformats-officedocument.presentationml.notesSlide+xml"/>
  <Override PartName="/ppt/charts/chart5.xml" ContentType="application/vnd.openxmlformats-officedocument.drawingml.chart+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slideLayouts/slideLayout178.xml" ContentType="application/vnd.openxmlformats-officedocument.presentationml.slideLayout+xml"/>
  <Override PartName="/ppt/slideLayouts/slideLayout230.xml" ContentType="application/vnd.openxmlformats-officedocument.presentationml.slideLayout+xml"/>
  <Override PartName="/ppt/drawings/drawing5.xml" ContentType="application/vnd.openxmlformats-officedocument.drawingml.chartshapes+xml"/>
  <Override PartName="/ppt/slideMasters/slideMaster2.xml" ContentType="application/vnd.openxmlformats-officedocument.presentationml.slideMaster+xml"/>
  <Override PartName="/ppt/slides/slide57.xml" ContentType="application/vnd.openxmlformats-officedocument.presentationml.slide+xml"/>
  <Override PartName="/ppt/theme/theme4.xml" ContentType="application/vnd.openxmlformats-officedocument.theme+xml"/>
  <Override PartName="/ppt/slideLayouts/slideLayout67.xml" ContentType="application/vnd.openxmlformats-officedocument.presentationml.slideLayout+xml"/>
  <Override PartName="/ppt/slideLayouts/slideLayout109.xml" ContentType="application/vnd.openxmlformats-officedocument.presentationml.slideLayout+xml"/>
  <Override PartName="/ppt/slideLayouts/slideLayout156.xml" ContentType="application/vnd.openxmlformats-officedocument.presentationml.slideLayout+xml"/>
  <Override PartName="/ppt/slideLayouts/slideLayout167.xml" ContentType="application/vnd.openxmlformats-officedocument.presentationml.slideLayout+xml"/>
  <Override PartName="/ppt/notesSlides/notesSlide1.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145.xml" ContentType="application/vnd.openxmlformats-officedocument.presentationml.slideLayout+xml"/>
  <Override PartName="/ppt/slideLayouts/slideLayout192.xml" ContentType="application/vnd.openxmlformats-officedocument.presentationml.slideLayout+xml"/>
  <Override PartName="/ppt/slideMasters/slideMaster18.xml" ContentType="application/vnd.openxmlformats-officedocument.presentationml.slideMaster+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34.xml" ContentType="application/vnd.openxmlformats-officedocument.presentationml.slideLayout+xml"/>
  <Override PartName="/ppt/slideLayouts/slideLayout81.xml" ContentType="application/vnd.openxmlformats-officedocument.presentationml.slideLayout+xml"/>
  <Override PartName="/ppt/slideLayouts/slideLayout92.xml" ContentType="application/vnd.openxmlformats-officedocument.presentationml.slideLayout+xml"/>
  <Override PartName="/ppt/slideLayouts/slideLayout134.xml" ContentType="application/vnd.openxmlformats-officedocument.presentationml.slideLayout+xml"/>
  <Override PartName="/ppt/slideLayouts/slideLayout181.xml" ContentType="application/vnd.openxmlformats-officedocument.presentationml.slideLayout+xml"/>
  <Override PartName="/ppt/slides/slide13.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70.xml" ContentType="application/vnd.openxmlformats-officedocument.presentationml.slideLayout+xml"/>
  <Override PartName="/ppt/slideLayouts/slideLayout112.xml" ContentType="application/vnd.openxmlformats-officedocument.presentationml.slideLayout+xml"/>
  <Override PartName="/ppt/slideLayouts/slideLayout123.xml" ContentType="application/vnd.openxmlformats-officedocument.presentationml.slideLayout+xml"/>
  <Override PartName="/ppt/slideLayouts/slideLayout170.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slideLayouts/slideLayout12.xml" ContentType="application/vnd.openxmlformats-officedocument.presentationml.slideLayout+xml"/>
  <Override PartName="/ppt/slideLayouts/slideLayout101.xml" ContentType="application/vnd.openxmlformats-officedocument.presentationml.slideLayout+xml"/>
  <Override PartName="/ppt/theme/theme17.xml" ContentType="application/vnd.openxmlformats-officedocument.theme+xml"/>
  <Override PartName="/ppt/charts/chart12.xml" ContentType="application/vnd.openxmlformats-officedocument.drawingml.chart+xml"/>
  <Override PartName="/ppt/slideLayouts/slideLayout224.xml" ContentType="application/vnd.openxmlformats-officedocument.presentationml.slideLayout+xml"/>
  <Override PartName="/ppt/slideMasters/slideMaster7.xml" ContentType="application/vnd.openxmlformats-officedocument.presentationml.slideMaster+xml"/>
  <Override PartName="/ppt/slideMasters/slideMaster10.xml" ContentType="application/vnd.openxmlformats-officedocument.presentationml.slideMaster+xml"/>
  <Override PartName="/ppt/theme/theme9.xml" ContentType="application/vnd.openxmlformats-officedocument.theme+xml"/>
  <Override PartName="/ppt/slideLayouts/slideLayout213.xml" ContentType="application/vnd.openxmlformats-officedocument.presentationml.slideLayout+xml"/>
  <Override PartName="/ppt/notesSlides/notesSlide6.xml" ContentType="application/vnd.openxmlformats-officedocument.presentationml.notesSlide+xml"/>
  <Override PartName="/ppt/slides/slide87.xml" ContentType="application/vnd.openxmlformats-officedocument.presentationml.slide+xml"/>
  <Override PartName="/ppt/slideLayouts/slideLayout97.xml" ContentType="application/vnd.openxmlformats-officedocument.presentationml.slideLayout+xml"/>
  <Override PartName="/ppt/slideLayouts/slideLayout139.xml" ContentType="application/vnd.openxmlformats-officedocument.presentationml.slideLayout+xml"/>
  <Override PartName="/ppt/slideLayouts/slideLayout186.xml" ContentType="application/vnd.openxmlformats-officedocument.presentationml.slideLayout+xml"/>
  <Override PartName="/ppt/slideLayouts/slideLayout197.xml" ContentType="application/vnd.openxmlformats-officedocument.presentationml.slideLayout+xml"/>
  <Override PartName="/ppt/slideLayouts/slideLayout202.xml" ContentType="application/vnd.openxmlformats-officedocument.presentationml.slideLayout+xml"/>
  <Override PartName="/ppt/charts/chart2.xml" ContentType="application/vnd.openxmlformats-officedocument.drawingml.chart+xml"/>
  <Override PartName="/ppt/slides/slide29.xml" ContentType="application/vnd.openxmlformats-officedocument.presentationml.slide+xml"/>
  <Override PartName="/ppt/slides/slide76.xml" ContentType="application/vnd.openxmlformats-officedocument.presentationml.slide+xml"/>
  <Override PartName="/ppt/slideLayouts/slideLayout39.xml" ContentType="application/vnd.openxmlformats-officedocument.presentationml.slideLayout+xml"/>
  <Override PartName="/ppt/slideLayouts/slideLayout86.xml" ContentType="application/vnd.openxmlformats-officedocument.presentationml.slideLayout+xml"/>
  <Override PartName="/ppt/slideLayouts/slideLayout128.xml" ContentType="application/vnd.openxmlformats-officedocument.presentationml.slideLayout+xml"/>
  <Override PartName="/ppt/slideLayouts/slideLayout175.xml" ContentType="application/vnd.openxmlformats-officedocument.presentationml.slideLayout+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117.xml" ContentType="application/vnd.openxmlformats-officedocument.presentationml.slideLayout+xml"/>
  <Override PartName="/ppt/slideLayouts/slideLayout164.xml" ContentType="application/vnd.openxmlformats-officedocument.presentationml.slideLayout+xml"/>
  <Override PartName="/ppt/drawings/drawing2.xml" ContentType="application/vnd.openxmlformats-officedocument.drawingml.chartshapes+xml"/>
  <Override PartName="/ppt/theme/themeOverride5.xml" ContentType="application/vnd.openxmlformats-officedocument.themeOverr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slideLayouts/slideLayout142.xml" ContentType="application/vnd.openxmlformats-officedocument.presentationml.slideLayout+xml"/>
  <Override PartName="/ppt/slideLayouts/slideLayout153.xml" ContentType="application/vnd.openxmlformats-officedocument.presentationml.slideLayout+xml"/>
  <Override PartName="/ppt/slides/slide32.xml" ContentType="application/vnd.openxmlformats-officedocument.presentationml.slide+xml"/>
  <Override PartName="/ppt/slideLayouts/slideLayout42.xml" ContentType="application/vnd.openxmlformats-officedocument.presentationml.slideLayout+xml"/>
  <Override PartName="/ppt/slideLayouts/slideLayout131.xml" ContentType="application/vnd.openxmlformats-officedocument.presentationml.slideLayout+xml"/>
  <Override PartName="/ppt/slideLayouts/slideLayout229.xml" ContentType="application/vnd.openxmlformats-officedocument.presentationml.slideLayout+xml"/>
  <Override PartName="/ppt/notesSlides/notesSlide34.xml" ContentType="application/vnd.openxmlformats-officedocument.presentationml.notesSlide+xml"/>
  <Override PartName="/ppt/slideMasters/slideMaster15.xml" ContentType="application/vnd.openxmlformats-officedocument.presentationml.slideMaster+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20.xml" ContentType="application/vnd.openxmlformats-officedocument.presentationml.slideLayout+xml"/>
  <Override PartName="/ppt/slideLayouts/slideLayout207.xml" ContentType="application/vnd.openxmlformats-officedocument.presentationml.slideLayout+xml"/>
  <Override PartName="/ppt/slideLayouts/slideLayout218.xml" ContentType="application/vnd.openxmlformats-officedocument.presentationml.slideLayout+xml"/>
  <Override PartName="/ppt/notesSlides/notesSlide23.xml" ContentType="application/vnd.openxmlformats-officedocument.presentationml.notesSlide+xml"/>
  <Override PartName="/ppt/theme/theme14.xml" ContentType="application/vnd.openxmlformats-officedocument.theme+xml"/>
  <Override PartName="/ppt/notesSlides/notesSlide12.xml" ContentType="application/vnd.openxmlformats-officedocument.presentationml.notesSlide+xml"/>
  <Override PartName="/ppt/charts/chart7.xml" ContentType="application/vnd.openxmlformats-officedocument.drawingml.chart+xml"/>
  <Override PartName="/ppt/slideLayouts/slideLayout232.xml" ContentType="application/vnd.openxmlformats-officedocument.presentationml.slideLayout+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theme/theme6.xml" ContentType="application/vnd.openxmlformats-officedocument.theme+xml"/>
  <Override PartName="/ppt/slideLayouts/slideLayout158.xml" ContentType="application/vnd.openxmlformats-officedocument.presentationml.slideLayout+xml"/>
  <Override PartName="/ppt/slideLayouts/slideLayout169.xml" ContentType="application/vnd.openxmlformats-officedocument.presentationml.slideLayout+xml"/>
  <Override PartName="/ppt/slideLayouts/slideLayout210.xml" ContentType="application/vnd.openxmlformats-officedocument.presentationml.slideLayout+xml"/>
  <Override PartName="/ppt/slideLayouts/slideLayout221.xml" ContentType="application/vnd.openxmlformats-officedocument.presentationml.slideLayout+xml"/>
  <Override PartName="/ppt/slides/slide48.xml" ContentType="application/vnd.openxmlformats-officedocument.presentationml.slide+xml"/>
  <Default Extension="bin" ContentType="application/vnd.openxmlformats-officedocument.oleObject"/>
  <Override PartName="/ppt/slideLayouts/slideLayout58.xml" ContentType="application/vnd.openxmlformats-officedocument.presentationml.slideLayout+xml"/>
  <Override PartName="/ppt/slideLayouts/slideLayout147.xml" ContentType="application/vnd.openxmlformats-officedocument.presentationml.slideLayout+xml"/>
  <Override PartName="/ppt/slideLayouts/slideLayout194.xml" ContentType="application/vnd.openxmlformats-officedocument.presentationml.slideLayout+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36.xml" ContentType="application/vnd.openxmlformats-officedocument.presentationml.slideLayout+xml"/>
  <Override PartName="/ppt/slideLayouts/slideLayout183.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72.xml" ContentType="application/vnd.openxmlformats-officedocument.presentationml.slideLayout+xml"/>
  <Override PartName="/ppt/slideLayouts/slideLayout114.xml" ContentType="application/vnd.openxmlformats-officedocument.presentationml.slideLayout+xml"/>
  <Override PartName="/ppt/slideLayouts/slideLayout125.xml" ContentType="application/vnd.openxmlformats-officedocument.presentationml.slideLayout+xml"/>
  <Override PartName="/ppt/slideLayouts/slideLayout161.xml" ContentType="application/vnd.openxmlformats-officedocument.presentationml.slideLayout+xml"/>
  <Override PartName="/ppt/slideLayouts/slideLayout172.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ppt/slideLayouts/slideLayout150.xml" ContentType="application/vnd.openxmlformats-officedocument.presentationml.slideLayout+xml"/>
  <Override PartName="/ppt/theme/theme19.xml" ContentType="application/vnd.openxmlformats-officedocument.theme+xml"/>
  <Override PartName="/ppt/theme/themeOverride2.xml" ContentType="application/vnd.openxmlformats-officedocument.themeOverride+xml"/>
  <Override PartName="/ppt/charts/chart14.xml" ContentType="application/vnd.openxmlformats-officedocument.drawingml.chart+xml"/>
  <Override PartName="/ppt/slides/slide40.xml" ContentType="application/vnd.openxmlformats-officedocument.presentationml.slide+xml"/>
  <Override PartName="/ppt/slideLayouts/slideLayout50.xml" ContentType="application/vnd.openxmlformats-officedocument.presentationml.slideLayout+xml"/>
  <Override PartName="/ppt/slideLayouts/slideLayout226.xml" ContentType="application/vnd.openxmlformats-officedocument.presentationml.slideLayout+xml"/>
  <Override PartName="/ppt/slideMasters/slideMaster9.xml" ContentType="application/vnd.openxmlformats-officedocument.presentationml.slideMaster+xml"/>
  <Override PartName="/ppt/slideMasters/slideMaster12.xml" ContentType="application/vnd.openxmlformats-officedocument.presentationml.slideMaster+xml"/>
  <Default Extension="vml" ContentType="application/vnd.openxmlformats-officedocument.vmlDrawing"/>
  <Override PartName="/ppt/slideLayouts/slideLayout215.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Layouts/slideLayout99.xml" ContentType="application/vnd.openxmlformats-officedocument.presentationml.slideLayout+xml"/>
  <Override PartName="/ppt/slideLayouts/slideLayout188.xml" ContentType="application/vnd.openxmlformats-officedocument.presentationml.slideLayout+xml"/>
  <Override PartName="/ppt/slideLayouts/slideLayout199.xml" ContentType="application/vnd.openxmlformats-officedocument.presentationml.slideLayout+xml"/>
  <Override PartName="/ppt/slideLayouts/slideLayout204.xml" ContentType="application/vnd.openxmlformats-officedocument.presentationml.slideLayout+xml"/>
  <Override PartName="/ppt/charts/chart4.xml" ContentType="application/vnd.openxmlformats-officedocument.drawingml.chart+xml"/>
  <Override PartName="/ppt/slides/slide78.xml" ContentType="application/vnd.openxmlformats-officedocument.presentationml.slide+xml"/>
  <Override PartName="/ppt/slideLayouts/slideLayout88.xml" ContentType="application/vnd.openxmlformats-officedocument.presentationml.slideLayout+xml"/>
  <Override PartName="/ppt/theme/theme11.xml" ContentType="application/vnd.openxmlformats-officedocument.theme+xml"/>
  <Override PartName="/ppt/slideLayouts/slideLayout177.xml" ContentType="application/vnd.openxmlformats-officedocument.presentationml.slideLayout+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119.xml" ContentType="application/vnd.openxmlformats-officedocument.presentationml.slideLayout+xml"/>
  <Override PartName="/ppt/slideLayouts/slideLayout166.xml" ContentType="application/vnd.openxmlformats-officedocument.presentationml.slideLayout+xml"/>
  <Override PartName="/ppt/drawings/drawing4.xml" ContentType="application/vnd.openxmlformats-officedocument.drawingml.chartshapes+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theme/theme3.xml" ContentType="application/vnd.openxmlformats-officedocument.theme+xml"/>
  <Override PartName="/ppt/slideLayouts/slideLayout55.xml" ContentType="application/vnd.openxmlformats-officedocument.presentationml.slideLayout+xml"/>
  <Override PartName="/ppt/slideLayouts/slideLayout108.xml" ContentType="application/vnd.openxmlformats-officedocument.presentationml.slideLayout+xml"/>
  <Override PartName="/ppt/slideLayouts/slideLayout155.xml" ContentType="application/vnd.openxmlformats-officedocument.presentationml.slideLayout+xml"/>
  <Override PartName="/ppt/slides/slide34.xml" ContentType="application/vnd.openxmlformats-officedocument.presentationml.slide+xml"/>
  <Override PartName="/ppt/slides/slide81.xml" ContentType="application/vnd.openxmlformats-officedocument.presentationml.slide+xml"/>
  <Override PartName="/ppt/slideLayouts/slideLayout44.xml" ContentType="application/vnd.openxmlformats-officedocument.presentationml.slideLayout+xml"/>
  <Override PartName="/ppt/slideLayouts/slideLayout91.xml" ContentType="application/vnd.openxmlformats-officedocument.presentationml.slideLayout+xml"/>
  <Override PartName="/ppt/slideLayouts/slideLayout133.xml" ContentType="application/vnd.openxmlformats-officedocument.presentationml.slideLayout+xml"/>
  <Override PartName="/ppt/slideLayouts/slideLayout144.xml" ContentType="application/vnd.openxmlformats-officedocument.presentationml.slideLayout+xml"/>
  <Override PartName="/ppt/slideLayouts/slideLayout180.xml" ContentType="application/vnd.openxmlformats-officedocument.presentationml.slideLayout+xml"/>
  <Override PartName="/ppt/slideLayouts/slideLayout191.xml" ContentType="application/vnd.openxmlformats-officedocument.presentationml.slideLayout+xml"/>
  <Default Extension="xls" ContentType="application/vnd.ms-excel"/>
  <Default Extension="rels" ContentType="application/vnd.openxmlformats-package.relationships+xml"/>
  <Override PartName="/ppt/slideMasters/slideMaster17.xml" ContentType="application/vnd.openxmlformats-officedocument.presentationml.slideMaster+xml"/>
  <Override PartName="/ppt/slides/slide23.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80.xml" ContentType="application/vnd.openxmlformats-officedocument.presentationml.slideLayout+xml"/>
  <Override PartName="/ppt/slideLayouts/slideLayout122.xml" ContentType="application/vnd.openxmlformats-officedocument.presentationml.slideLayout+xml"/>
  <Override PartName="/ppt/slideLayouts/slideLayout209.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Layouts/slideLayout11.xml" ContentType="application/vnd.openxmlformats-officedocument.presentationml.slideLayout+xml"/>
  <Override PartName="/ppt/slideLayouts/slideLayout111.xml" ContentType="application/vnd.openxmlformats-officedocument.presentationml.slideLayout+xml"/>
  <Override PartName="/ppt/theme/theme16.xml" ContentType="application/vnd.openxmlformats-officedocument.theme+xml"/>
  <Override PartName="/ppt/notesSlides/notesSlide14.xml" ContentType="application/vnd.openxmlformats-officedocument.presentationml.notesSlide+xml"/>
  <Override PartName="/ppt/charts/chart9.xml" ContentType="application/vnd.openxmlformats-officedocument.drawingml.chart+xml"/>
  <Override PartName="/ppt/charts/chart11.xml" ContentType="application/vnd.openxmlformats-officedocument.drawingml.chart+xml"/>
  <Override PartName="/ppt/slideLayouts/slideLayout100.xml" ContentType="application/vnd.openxmlformats-officedocument.presentationml.slideLayout+xml"/>
  <Override PartName="/ppt/slideMasters/slideMaster6.xml" ContentType="application/vnd.openxmlformats-officedocument.presentationml.slideMaster+xml"/>
  <Override PartName="/ppt/theme/theme8.xml" ContentType="application/vnd.openxmlformats-officedocument.theme+xml"/>
  <Override PartName="/ppt/slideLayouts/slideLayout223.xml" ContentType="application/vnd.openxmlformats-officedocument.presentationml.slideLayout+xml"/>
  <Override PartName="/ppt/slideLayouts/slideLayout149.xml" ContentType="application/vnd.openxmlformats-officedocument.presentationml.slideLayout+xml"/>
  <Override PartName="/ppt/slideLayouts/slideLayout196.xml" ContentType="application/vnd.openxmlformats-officedocument.presentationml.slideLayout+xml"/>
  <Override PartName="/ppt/slideLayouts/slideLayout201.xml" ContentType="application/vnd.openxmlformats-officedocument.presentationml.slideLayout+xml"/>
  <Override PartName="/ppt/slideLayouts/slideLayout212.xml" ContentType="application/vnd.openxmlformats-officedocument.presentationml.slideLayout+xml"/>
  <Override PartName="/ppt/charts/chart1.xml" ContentType="application/vnd.openxmlformats-officedocument.drawingml.char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38.xml" ContentType="application/vnd.openxmlformats-officedocument.presentationml.slideLayout+xml"/>
  <Override PartName="/ppt/slideLayouts/slideLayout185.xml" ContentType="application/vnd.openxmlformats-officedocument.presentationml.slideLayout+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74.xml" ContentType="application/vnd.openxmlformats-officedocument.presentationml.slideLayout+xml"/>
  <Override PartName="/ppt/slideLayouts/slideLayout116.xml" ContentType="application/vnd.openxmlformats-officedocument.presentationml.slideLayout+xml"/>
  <Override PartName="/ppt/slideLayouts/slideLayout127.xml" ContentType="application/vnd.openxmlformats-officedocument.presentationml.slideLayout+xml"/>
  <Override PartName="/ppt/slideLayouts/slideLayout163.xml" ContentType="application/vnd.openxmlformats-officedocument.presentationml.slideLayout+xml"/>
  <Override PartName="/ppt/slideLayouts/slideLayout174.xml" ContentType="application/vnd.openxmlformats-officedocument.presentationml.slideLayout+xml"/>
  <Override PartName="/ppt/drawings/drawing1.xml" ContentType="application/vnd.openxmlformats-officedocument.drawingml.chartshapes+xml"/>
  <Override PartName="/ppt/notesSlides/notesSlide19.xml" ContentType="application/vnd.openxmlformats-officedocument.presentationml.notesSlide+xml"/>
  <Override PartName="/ppt/slides/slide53.xml" ContentType="application/vnd.openxmlformats-officedocument.presentationml.slide+xml"/>
  <Override PartName="/ppt/slideLayouts/slideLayout16.xml" ContentType="application/vnd.openxmlformats-officedocument.presentationml.slideLayout+xml"/>
  <Override PartName="/ppt/slideLayouts/slideLayout63.xml" ContentType="application/vnd.openxmlformats-officedocument.presentationml.slideLayout+xml"/>
  <Override PartName="/ppt/slideLayouts/slideLayout105.xml" ContentType="application/vnd.openxmlformats-officedocument.presentationml.slideLayout+xml"/>
  <Override PartName="/ppt/slideLayouts/slideLayout152.xml" ContentType="application/vnd.openxmlformats-officedocument.presentationml.slideLayout+xml"/>
  <Default Extension="jpeg" ContentType="image/jpeg"/>
  <Override PartName="/ppt/theme/themeOverride4.xml" ContentType="application/vnd.openxmlformats-officedocument.themeOverride+xml"/>
  <Override PartName="/ppt/slides/slide31.xml" ContentType="application/vnd.openxmlformats-officedocument.presentationml.slide+xml"/>
  <Override PartName="/ppt/slides/slide42.xml" ContentType="application/vnd.openxmlformats-officedocument.presentationml.slide+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141.xml" ContentType="application/vnd.openxmlformats-officedocument.presentationml.slideLayout+xml"/>
  <Override PartName="/ppt/slideLayouts/slideLayout228.xml" ContentType="application/vnd.openxmlformats-officedocument.presentationml.slideLayout+xml"/>
  <Override PartName="/ppt/slideMasters/slideMaster14.xml" ContentType="application/vnd.openxmlformats-officedocument.presentationml.slideMaster+xml"/>
  <Override PartName="/ppt/slides/slide20.xml" ContentType="application/vnd.openxmlformats-officedocument.presentationml.slide+xml"/>
  <Override PartName="/ppt/slideLayouts/slideLayout30.xml" ContentType="application/vnd.openxmlformats-officedocument.presentationml.slideLayout+xml"/>
  <Override PartName="/ppt/slideLayouts/slideLayout130.xml" ContentType="application/vnd.openxmlformats-officedocument.presentationml.slideLayout+xml"/>
  <Override PartName="/ppt/slideLayouts/slideLayout217.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206.xml" ContentType="application/vnd.openxmlformats-officedocument.presentationml.slideLayout+xml"/>
  <Override PartName="/ppt/notesSlides/notesSlide11.xml" ContentType="application/vnd.openxmlformats-officedocument.presentationml.notesSlide+xml"/>
  <Override PartName="/ppt/charts/chart6.xml" ContentType="application/vnd.openxmlformats-officedocument.drawingml.chart+xml"/>
  <Override PartName="/ppt/theme/theme13.xml" ContentType="application/vnd.openxmlformats-officedocument.theme+xml"/>
  <Override PartName="/ppt/slideLayouts/slideLayout179.xml" ContentType="application/vnd.openxmlformats-officedocument.presentationml.slideLayout+xml"/>
  <Override PartName="/ppt/slideLayouts/slideLayout231.xml" ContentType="application/vnd.openxmlformats-officedocument.presentationml.slideLayout+xml"/>
  <Override PartName="/ppt/slides/slide8.xml" ContentType="application/vnd.openxmlformats-officedocument.presentationml.slide+xml"/>
  <Override PartName="/ppt/slides/slide69.xml" ContentType="application/vnd.openxmlformats-officedocument.presentationml.slide+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168.xml" ContentType="application/vnd.openxmlformats-officedocument.presentationml.slideLayout+xml"/>
  <Override PartName="/ppt/slideLayouts/slideLayout220.xml" ContentType="application/vnd.openxmlformats-officedocument.presentationml.slideLayout+xml"/>
  <Override PartName="/ppt/slideMasters/slideMaster3.xml" ContentType="application/vnd.openxmlformats-officedocument.presentationml.slideMaster+xml"/>
  <Override PartName="/ppt/slides/slide58.xml" ContentType="application/vnd.openxmlformats-officedocument.presentationml.slide+xml"/>
  <Override PartName="/ppt/slideLayouts/slideLayout57.xml" ContentType="application/vnd.openxmlformats-officedocument.presentationml.slideLayout+xml"/>
  <Override PartName="/ppt/slideLayouts/slideLayout157.xml" ContentType="application/vnd.openxmlformats-officedocument.presentationml.slideLayout+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Layouts/slideLayout135.xml" ContentType="application/vnd.openxmlformats-officedocument.presentationml.slideLayout+xml"/>
  <Override PartName="/ppt/slideLayouts/slideLayout182.xml" ContentType="application/vnd.openxmlformats-officedocument.presentationml.slideLayout+xml"/>
  <Override PartName="/ppt/slideLayouts/slideLayout35.xml" ContentType="application/vnd.openxmlformats-officedocument.presentationml.slideLayout+xml"/>
  <Override PartName="/ppt/slideLayouts/slideLayout82.xml" ContentType="application/vnd.openxmlformats-officedocument.presentationml.slideLayout+xml"/>
  <Override PartName="/ppt/notesSlides/notesSlide27.xml" ContentType="application/vnd.openxmlformats-officedocument.presentationml.notesSlide+xml"/>
  <Override PartName="/ppt/slides/slide14.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60.xml" ContentType="application/vnd.openxmlformats-officedocument.presentationml.slideLayout+xml"/>
  <Override PartName="/ppt/slideLayouts/slideLayout113.xml" ContentType="application/vnd.openxmlformats-officedocument.presentationml.slideLayout+xml"/>
  <Override PartName="/ppt/slideLayouts/slideLayout160.xml" ContentType="application/vnd.openxmlformats-officedocument.presentationml.slideLayout+xml"/>
  <Override PartName="/ppt/theme/theme18.xml" ContentType="application/vnd.openxmlformats-officedocument.theme+xml"/>
  <Override PartName="/ppt/theme/themeOverride1.xml" ContentType="application/vnd.openxmlformats-officedocument.themeOverride+xml"/>
  <Override PartName="/ppt/charts/chart13.xml" ContentType="application/vnd.openxmlformats-officedocument.drawingml.chart+xml"/>
  <Override PartName="/ppt/tableStyles.xml" ContentType="application/vnd.openxmlformats-officedocument.presentationml.tableStyles+xml"/>
  <Override PartName="/ppt/notesSlides/notesSlide30.xml" ContentType="application/vnd.openxmlformats-officedocument.presentationml.notesSlide+xml"/>
  <Override PartName="/ppt/slideLayouts/slideLayout198.xml" ContentType="application/vnd.openxmlformats-officedocument.presentationml.slideLayout+xml"/>
  <Override PartName="/ppt/slideLayouts/slideLayout214.xml" ContentType="application/vnd.openxmlformats-officedocument.presentationml.slideLayout+xml"/>
  <Override PartName="/ppt/slides/slide77.xml" ContentType="application/vnd.openxmlformats-officedocument.presentationml.slide+xml"/>
  <Override PartName="/ppt/slideLayouts/slideLayout98.xml" ContentType="application/vnd.openxmlformats-officedocument.presentationml.slideLayout+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76.xml" ContentType="application/vnd.openxmlformats-officedocument.presentationml.slideLayout+xml"/>
  <Override PartName="/ppt/slideLayouts/slideLayout129.xml" ContentType="application/vnd.openxmlformats-officedocument.presentationml.slideLayout+xml"/>
  <Override PartName="/ppt/slideLayouts/slideLayout176.xml" ContentType="application/vnd.openxmlformats-officedocument.presentationml.slideLayout+xml"/>
  <Override PartName="/ppt/slides/slide55.xml" ContentType="application/vnd.openxmlformats-officedocument.presentationml.slide+xml"/>
  <Override PartName="/ppt/slideLayouts/slideLayout107.xml" ContentType="application/vnd.openxmlformats-officedocument.presentationml.slideLayout+xml"/>
  <Override PartName="/ppt/slideLayouts/slideLayout15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721" r:id="rId2"/>
    <p:sldMasterId id="2147483775" r:id="rId3"/>
    <p:sldMasterId id="2147483821" r:id="rId4"/>
    <p:sldMasterId id="2147483872" r:id="rId5"/>
    <p:sldMasterId id="2147483906" r:id="rId6"/>
    <p:sldMasterId id="2147483918" r:id="rId7"/>
    <p:sldMasterId id="2147483933" r:id="rId8"/>
    <p:sldMasterId id="2147483946" r:id="rId9"/>
    <p:sldMasterId id="2147483963" r:id="rId10"/>
    <p:sldMasterId id="2147483975" r:id="rId11"/>
    <p:sldMasterId id="2147483987" r:id="rId12"/>
    <p:sldMasterId id="2147483999" r:id="rId13"/>
    <p:sldMasterId id="2147484016" r:id="rId14"/>
    <p:sldMasterId id="2147484064" r:id="rId15"/>
    <p:sldMasterId id="2147484076" r:id="rId16"/>
    <p:sldMasterId id="2147484089" r:id="rId17"/>
    <p:sldMasterId id="2147484106" r:id="rId18"/>
  </p:sldMasterIdLst>
  <p:notesMasterIdLst>
    <p:notesMasterId r:id="rId113"/>
  </p:notesMasterIdLst>
  <p:sldIdLst>
    <p:sldId id="442" r:id="rId19"/>
    <p:sldId id="608" r:id="rId20"/>
    <p:sldId id="673" r:id="rId21"/>
    <p:sldId id="691" r:id="rId22"/>
    <p:sldId id="610" r:id="rId23"/>
    <p:sldId id="611" r:id="rId24"/>
    <p:sldId id="612" r:id="rId25"/>
    <p:sldId id="613" r:id="rId26"/>
    <p:sldId id="615" r:id="rId27"/>
    <p:sldId id="616" r:id="rId28"/>
    <p:sldId id="622" r:id="rId29"/>
    <p:sldId id="624" r:id="rId30"/>
    <p:sldId id="682" r:id="rId31"/>
    <p:sldId id="683" r:id="rId32"/>
    <p:sldId id="625" r:id="rId33"/>
    <p:sldId id="626" r:id="rId34"/>
    <p:sldId id="627" r:id="rId35"/>
    <p:sldId id="628" r:id="rId36"/>
    <p:sldId id="629" r:id="rId37"/>
    <p:sldId id="632" r:id="rId38"/>
    <p:sldId id="674" r:id="rId39"/>
    <p:sldId id="554" r:id="rId40"/>
    <p:sldId id="556" r:id="rId41"/>
    <p:sldId id="559" r:id="rId42"/>
    <p:sldId id="563" r:id="rId43"/>
    <p:sldId id="564" r:id="rId44"/>
    <p:sldId id="568" r:id="rId45"/>
    <p:sldId id="697" r:id="rId46"/>
    <p:sldId id="692" r:id="rId47"/>
    <p:sldId id="712" r:id="rId48"/>
    <p:sldId id="685" r:id="rId49"/>
    <p:sldId id="571" r:id="rId50"/>
    <p:sldId id="678" r:id="rId51"/>
    <p:sldId id="679" r:id="rId52"/>
    <p:sldId id="356" r:id="rId53"/>
    <p:sldId id="680" r:id="rId54"/>
    <p:sldId id="675" r:id="rId55"/>
    <p:sldId id="377" r:id="rId56"/>
    <p:sldId id="378" r:id="rId57"/>
    <p:sldId id="380" r:id="rId58"/>
    <p:sldId id="661" r:id="rId59"/>
    <p:sldId id="663" r:id="rId60"/>
    <p:sldId id="664" r:id="rId61"/>
    <p:sldId id="528" r:id="rId62"/>
    <p:sldId id="688" r:id="rId63"/>
    <p:sldId id="690" r:id="rId64"/>
    <p:sldId id="666" r:id="rId65"/>
    <p:sldId id="689" r:id="rId66"/>
    <p:sldId id="693" r:id="rId67"/>
    <p:sldId id="698" r:id="rId68"/>
    <p:sldId id="694" r:id="rId69"/>
    <p:sldId id="695" r:id="rId70"/>
    <p:sldId id="696" r:id="rId71"/>
    <p:sldId id="713" r:id="rId72"/>
    <p:sldId id="715" r:id="rId73"/>
    <p:sldId id="716" r:id="rId74"/>
    <p:sldId id="717" r:id="rId75"/>
    <p:sldId id="667" r:id="rId76"/>
    <p:sldId id="669" r:id="rId77"/>
    <p:sldId id="668" r:id="rId78"/>
    <p:sldId id="670" r:id="rId79"/>
    <p:sldId id="671" r:id="rId80"/>
    <p:sldId id="676" r:id="rId81"/>
    <p:sldId id="699" r:id="rId82"/>
    <p:sldId id="700" r:id="rId83"/>
    <p:sldId id="638" r:id="rId84"/>
    <p:sldId id="639" r:id="rId85"/>
    <p:sldId id="640" r:id="rId86"/>
    <p:sldId id="641" r:id="rId87"/>
    <p:sldId id="642" r:id="rId88"/>
    <p:sldId id="316" r:id="rId89"/>
    <p:sldId id="701" r:id="rId90"/>
    <p:sldId id="702" r:id="rId91"/>
    <p:sldId id="703" r:id="rId92"/>
    <p:sldId id="704" r:id="rId93"/>
    <p:sldId id="705" r:id="rId94"/>
    <p:sldId id="706" r:id="rId95"/>
    <p:sldId id="707" r:id="rId96"/>
    <p:sldId id="708" r:id="rId97"/>
    <p:sldId id="709" r:id="rId98"/>
    <p:sldId id="710" r:id="rId99"/>
    <p:sldId id="711" r:id="rId100"/>
    <p:sldId id="647" r:id="rId101"/>
    <p:sldId id="648" r:id="rId102"/>
    <p:sldId id="649" r:id="rId103"/>
    <p:sldId id="650" r:id="rId104"/>
    <p:sldId id="651" r:id="rId105"/>
    <p:sldId id="652" r:id="rId106"/>
    <p:sldId id="653" r:id="rId107"/>
    <p:sldId id="549" r:id="rId108"/>
    <p:sldId id="672" r:id="rId109"/>
    <p:sldId id="349" r:id="rId110"/>
    <p:sldId id="677" r:id="rId111"/>
    <p:sldId id="609" r:id="rId1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820082"/>
    <a:srgbClr val="0070C0"/>
    <a:srgbClr val="0000CC"/>
    <a:srgbClr val="761E6C"/>
    <a:srgbClr val="00FFFF"/>
    <a:srgbClr val="FFFFCC"/>
    <a:srgbClr val="99FFC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510" autoAdjust="0"/>
  </p:normalViewPr>
  <p:slideViewPr>
    <p:cSldViewPr>
      <p:cViewPr varScale="1">
        <p:scale>
          <a:sx n="70" d="100"/>
          <a:sy n="70" d="100"/>
        </p:scale>
        <p:origin x="-1386" y="-108"/>
      </p:cViewPr>
      <p:guideLst>
        <p:guide orient="horz" pos="2160"/>
        <p:guide pos="2880"/>
      </p:guideLst>
    </p:cSldViewPr>
  </p:slideViewPr>
  <p:notesTextViewPr>
    <p:cViewPr>
      <p:scale>
        <a:sx n="1" d="1"/>
        <a:sy n="1" d="1"/>
      </p:scale>
      <p:origin x="0" y="0"/>
    </p:cViewPr>
  </p:notesTextViewPr>
  <p:sorterViewPr>
    <p:cViewPr>
      <p:scale>
        <a:sx n="47" d="100"/>
        <a:sy n="47" d="100"/>
      </p:scale>
      <p:origin x="0" y="0"/>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8.xml"/><Relationship Id="rId117" Type="http://schemas.openxmlformats.org/officeDocument/2006/relationships/tableStyles" Target="tableStyles.xml"/><Relationship Id="rId21" Type="http://schemas.openxmlformats.org/officeDocument/2006/relationships/slide" Target="slides/slide3.xml"/><Relationship Id="rId42" Type="http://schemas.openxmlformats.org/officeDocument/2006/relationships/slide" Target="slides/slide24.xml"/><Relationship Id="rId47" Type="http://schemas.openxmlformats.org/officeDocument/2006/relationships/slide" Target="slides/slide29.xml"/><Relationship Id="rId63" Type="http://schemas.openxmlformats.org/officeDocument/2006/relationships/slide" Target="slides/slide45.xml"/><Relationship Id="rId68" Type="http://schemas.openxmlformats.org/officeDocument/2006/relationships/slide" Target="slides/slide50.xml"/><Relationship Id="rId84" Type="http://schemas.openxmlformats.org/officeDocument/2006/relationships/slide" Target="slides/slide66.xml"/><Relationship Id="rId89" Type="http://schemas.openxmlformats.org/officeDocument/2006/relationships/slide" Target="slides/slide71.xml"/><Relationship Id="rId112" Type="http://schemas.openxmlformats.org/officeDocument/2006/relationships/slide" Target="slides/slide94.xml"/><Relationship Id="rId16" Type="http://schemas.openxmlformats.org/officeDocument/2006/relationships/slideMaster" Target="slideMasters/slideMaster16.xml"/><Relationship Id="rId107" Type="http://schemas.openxmlformats.org/officeDocument/2006/relationships/slide" Target="slides/slide89.xml"/><Relationship Id="rId11" Type="http://schemas.openxmlformats.org/officeDocument/2006/relationships/slideMaster" Target="slideMasters/slideMaster11.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slide" Target="slides/slide35.xml"/><Relationship Id="rId58" Type="http://schemas.openxmlformats.org/officeDocument/2006/relationships/slide" Target="slides/slide40.xml"/><Relationship Id="rId66" Type="http://schemas.openxmlformats.org/officeDocument/2006/relationships/slide" Target="slides/slide48.xml"/><Relationship Id="rId74" Type="http://schemas.openxmlformats.org/officeDocument/2006/relationships/slide" Target="slides/slide56.xml"/><Relationship Id="rId79" Type="http://schemas.openxmlformats.org/officeDocument/2006/relationships/slide" Target="slides/slide61.xml"/><Relationship Id="rId87" Type="http://schemas.openxmlformats.org/officeDocument/2006/relationships/slide" Target="slides/slide69.xml"/><Relationship Id="rId102" Type="http://schemas.openxmlformats.org/officeDocument/2006/relationships/slide" Target="slides/slide84.xml"/><Relationship Id="rId110" Type="http://schemas.openxmlformats.org/officeDocument/2006/relationships/slide" Target="slides/slide92.xml"/><Relationship Id="rId115"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43.xml"/><Relationship Id="rId82" Type="http://schemas.openxmlformats.org/officeDocument/2006/relationships/slide" Target="slides/slide64.xml"/><Relationship Id="rId90" Type="http://schemas.openxmlformats.org/officeDocument/2006/relationships/slide" Target="slides/slide72.xml"/><Relationship Id="rId95" Type="http://schemas.openxmlformats.org/officeDocument/2006/relationships/slide" Target="slides/slide77.xml"/><Relationship Id="rId19" Type="http://schemas.openxmlformats.org/officeDocument/2006/relationships/slide" Target="slides/slide1.xml"/><Relationship Id="rId14" Type="http://schemas.openxmlformats.org/officeDocument/2006/relationships/slideMaster" Target="slideMasters/slideMaster14.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slide" Target="slides/slide38.xml"/><Relationship Id="rId64" Type="http://schemas.openxmlformats.org/officeDocument/2006/relationships/slide" Target="slides/slide46.xml"/><Relationship Id="rId69" Type="http://schemas.openxmlformats.org/officeDocument/2006/relationships/slide" Target="slides/slide51.xml"/><Relationship Id="rId77" Type="http://schemas.openxmlformats.org/officeDocument/2006/relationships/slide" Target="slides/slide59.xml"/><Relationship Id="rId100" Type="http://schemas.openxmlformats.org/officeDocument/2006/relationships/slide" Target="slides/slide82.xml"/><Relationship Id="rId105" Type="http://schemas.openxmlformats.org/officeDocument/2006/relationships/slide" Target="slides/slide87.xml"/><Relationship Id="rId113"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33.xml"/><Relationship Id="rId72" Type="http://schemas.openxmlformats.org/officeDocument/2006/relationships/slide" Target="slides/slide54.xml"/><Relationship Id="rId80" Type="http://schemas.openxmlformats.org/officeDocument/2006/relationships/slide" Target="slides/slide62.xml"/><Relationship Id="rId85" Type="http://schemas.openxmlformats.org/officeDocument/2006/relationships/slide" Target="slides/slide67.xml"/><Relationship Id="rId93" Type="http://schemas.openxmlformats.org/officeDocument/2006/relationships/slide" Target="slides/slide75.xml"/><Relationship Id="rId98" Type="http://schemas.openxmlformats.org/officeDocument/2006/relationships/slide" Target="slides/slide80.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slide" Target="slides/slide41.xml"/><Relationship Id="rId67" Type="http://schemas.openxmlformats.org/officeDocument/2006/relationships/slide" Target="slides/slide49.xml"/><Relationship Id="rId103" Type="http://schemas.openxmlformats.org/officeDocument/2006/relationships/slide" Target="slides/slide85.xml"/><Relationship Id="rId108" Type="http://schemas.openxmlformats.org/officeDocument/2006/relationships/slide" Target="slides/slide90.xml"/><Relationship Id="rId116" Type="http://schemas.openxmlformats.org/officeDocument/2006/relationships/theme" Target="theme/theme1.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slide" Target="slides/slide36.xml"/><Relationship Id="rId62" Type="http://schemas.openxmlformats.org/officeDocument/2006/relationships/slide" Target="slides/slide44.xml"/><Relationship Id="rId70" Type="http://schemas.openxmlformats.org/officeDocument/2006/relationships/slide" Target="slides/slide52.xml"/><Relationship Id="rId75" Type="http://schemas.openxmlformats.org/officeDocument/2006/relationships/slide" Target="slides/slide57.xml"/><Relationship Id="rId83" Type="http://schemas.openxmlformats.org/officeDocument/2006/relationships/slide" Target="slides/slide65.xml"/><Relationship Id="rId88" Type="http://schemas.openxmlformats.org/officeDocument/2006/relationships/slide" Target="slides/slide70.xml"/><Relationship Id="rId91" Type="http://schemas.openxmlformats.org/officeDocument/2006/relationships/slide" Target="slides/slide73.xml"/><Relationship Id="rId96" Type="http://schemas.openxmlformats.org/officeDocument/2006/relationships/slide" Target="slides/slide78.xml"/><Relationship Id="rId111"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slide" Target="slides/slide39.xml"/><Relationship Id="rId106" Type="http://schemas.openxmlformats.org/officeDocument/2006/relationships/slide" Target="slides/slide88.xml"/><Relationship Id="rId114" Type="http://schemas.openxmlformats.org/officeDocument/2006/relationships/presProps" Target="presProps.xml"/><Relationship Id="rId10" Type="http://schemas.openxmlformats.org/officeDocument/2006/relationships/slideMaster" Target="slideMasters/slideMaster10.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slide" Target="slides/slide42.xml"/><Relationship Id="rId65" Type="http://schemas.openxmlformats.org/officeDocument/2006/relationships/slide" Target="slides/slide47.xml"/><Relationship Id="rId73" Type="http://schemas.openxmlformats.org/officeDocument/2006/relationships/slide" Target="slides/slide55.xml"/><Relationship Id="rId78" Type="http://schemas.openxmlformats.org/officeDocument/2006/relationships/slide" Target="slides/slide60.xml"/><Relationship Id="rId81" Type="http://schemas.openxmlformats.org/officeDocument/2006/relationships/slide" Target="slides/slide63.xml"/><Relationship Id="rId86" Type="http://schemas.openxmlformats.org/officeDocument/2006/relationships/slide" Target="slides/slide68.xml"/><Relationship Id="rId94" Type="http://schemas.openxmlformats.org/officeDocument/2006/relationships/slide" Target="slides/slide76.xml"/><Relationship Id="rId99" Type="http://schemas.openxmlformats.org/officeDocument/2006/relationships/slide" Target="slides/slide81.xml"/><Relationship Id="rId101" Type="http://schemas.openxmlformats.org/officeDocument/2006/relationships/slide" Target="slides/slide83.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21.xml"/><Relationship Id="rId109" Type="http://schemas.openxmlformats.org/officeDocument/2006/relationships/slide" Target="slides/slide91.xml"/><Relationship Id="rId34" Type="http://schemas.openxmlformats.org/officeDocument/2006/relationships/slide" Target="slides/slide16.xml"/><Relationship Id="rId50" Type="http://schemas.openxmlformats.org/officeDocument/2006/relationships/slide" Target="slides/slide32.xml"/><Relationship Id="rId55" Type="http://schemas.openxmlformats.org/officeDocument/2006/relationships/slide" Target="slides/slide37.xml"/><Relationship Id="rId76" Type="http://schemas.openxmlformats.org/officeDocument/2006/relationships/slide" Target="slides/slide58.xml"/><Relationship Id="rId97" Type="http://schemas.openxmlformats.org/officeDocument/2006/relationships/slide" Target="slides/slide79.xml"/><Relationship Id="rId104" Type="http://schemas.openxmlformats.org/officeDocument/2006/relationships/slide" Target="slides/slide86.xml"/><Relationship Id="rId7" Type="http://schemas.openxmlformats.org/officeDocument/2006/relationships/slideMaster" Target="slideMasters/slideMaster7.xml"/><Relationship Id="rId71" Type="http://schemas.openxmlformats.org/officeDocument/2006/relationships/slide" Target="slides/slide53.xml"/><Relationship Id="rId92" Type="http://schemas.openxmlformats.org/officeDocument/2006/relationships/slide" Target="slides/slide74.xml"/><Relationship Id="rId2" Type="http://schemas.openxmlformats.org/officeDocument/2006/relationships/slideMaster" Target="slideMasters/slideMaster2.xml"/><Relationship Id="rId29"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Worksheet1.xlsx"/></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Office_Excel_Worksheet7.xlsx"/><Relationship Id="rId1" Type="http://schemas.openxmlformats.org/officeDocument/2006/relationships/themeOverride" Target="../theme/themeOverride2.xml"/></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Office_Excel_Worksheet8.xlsx"/><Relationship Id="rId1" Type="http://schemas.openxmlformats.org/officeDocument/2006/relationships/themeOverride" Target="../theme/themeOverride3.xml"/></Relationships>
</file>

<file path=ppt/charts/_rels/chart12.xml.rels><?xml version="1.0" encoding="UTF-8" standalone="yes"?>
<Relationships xmlns="http://schemas.openxmlformats.org/package/2006/relationships"><Relationship Id="rId2" Type="http://schemas.openxmlformats.org/officeDocument/2006/relationships/package" Target="../embeddings/Microsoft_Office_Excel_Worksheet9.xlsx"/><Relationship Id="rId1" Type="http://schemas.openxmlformats.org/officeDocument/2006/relationships/themeOverride" Target="../theme/themeOverride4.xml"/></Relationships>
</file>

<file path=ppt/charts/_rels/chart13.xml.rels><?xml version="1.0" encoding="UTF-8" standalone="yes"?>
<Relationships xmlns="http://schemas.openxmlformats.org/package/2006/relationships"><Relationship Id="rId2" Type="http://schemas.openxmlformats.org/officeDocument/2006/relationships/package" Target="../embeddings/Microsoft_Office_Excel_Worksheet10.xlsx"/><Relationship Id="rId1" Type="http://schemas.openxmlformats.org/officeDocument/2006/relationships/themeOverride" Target="../theme/themeOverride5.xml"/></Relationships>
</file>

<file path=ppt/charts/_rels/chart14.xml.rels><?xml version="1.0" encoding="UTF-8" standalone="yes"?>
<Relationships xmlns="http://schemas.openxmlformats.org/package/2006/relationships"><Relationship Id="rId2" Type="http://schemas.openxmlformats.org/officeDocument/2006/relationships/package" Target="../embeddings/Microsoft_Office_Excel_Worksheet11.xlsx"/><Relationship Id="rId1" Type="http://schemas.openxmlformats.org/officeDocument/2006/relationships/themeOverride" Target="../theme/themeOverride6.xml"/></Relationships>
</file>

<file path=ppt/charts/_rels/chart15.xml.rels><?xml version="1.0" encoding="UTF-8" standalone="yes"?>
<Relationships xmlns="http://schemas.openxmlformats.org/package/2006/relationships"><Relationship Id="rId2" Type="http://schemas.openxmlformats.org/officeDocument/2006/relationships/chartUserShapes" Target="../drawings/drawing5.xml"/><Relationship Id="rId1" Type="http://schemas.openxmlformats.org/officeDocument/2006/relationships/package" Target="../embeddings/Microsoft_Office_Excel_Worksheet12.xlsx"/></Relationships>
</file>

<file path=ppt/charts/_rels/chart2.xml.rels><?xml version="1.0" encoding="UTF-8" standalone="yes"?>
<Relationships xmlns="http://schemas.openxmlformats.org/package/2006/relationships"><Relationship Id="rId1" Type="http://schemas.openxmlformats.org/officeDocument/2006/relationships/oleObject" Target="file:///C:\Users\admin2\Desktop\Review%2029th%20&amp;%2030th\New%20Microsoft%20Office%20Excel%20Worksheet.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admin2\Desktop\Review%2029th%20&amp;%2030th\New%20Microsoft%20Office%20Excel%20Worksheet.xlsx" TargetMode="External"/></Relationships>
</file>

<file path=ppt/charts/_rels/chart4.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D:\Data\IPV\Meetings\2018\SAGE%20WG%20POL\SAGE%20WG%20Sept%202018\Calculations%20SAGE%20WG%20OCTppt.xlsx" TargetMode="Externa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Office_Excel_Worksheet2.xlsx"/></Relationships>
</file>

<file path=ppt/charts/_rels/chart6.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Office_Excel_Worksheet3.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Office_Excel_Worksheet4.xlsx"/></Relationships>
</file>

<file path=ppt/charts/_rels/chart8.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package" Target="../embeddings/Microsoft_Office_Excel_Worksheet5.xlsx"/></Relationships>
</file>

<file path=ppt/charts/_rels/chart9.xml.rels><?xml version="1.0" encoding="UTF-8" standalone="yes"?>
<Relationships xmlns="http://schemas.openxmlformats.org/package/2006/relationships"><Relationship Id="rId3" Type="http://schemas.openxmlformats.org/officeDocument/2006/relationships/chartUserShapes" Target="../drawings/drawing4.xml"/><Relationship Id="rId2" Type="http://schemas.openxmlformats.org/officeDocument/2006/relationships/package" Target="../embeddings/Microsoft_Office_Excel_Worksheet6.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c:lang val="en-US"/>
  <c:chart>
    <c:plotArea>
      <c:layout>
        <c:manualLayout>
          <c:layoutTarget val="inner"/>
          <c:xMode val="edge"/>
          <c:yMode val="edge"/>
          <c:x val="6.8330535714918483E-2"/>
          <c:y val="3.0837025052771923E-2"/>
          <c:w val="0.9149447226314027"/>
          <c:h val="0.8075128805132763"/>
        </c:manualLayout>
      </c:layout>
      <c:barChart>
        <c:barDir val="col"/>
        <c:grouping val="clustered"/>
        <c:ser>
          <c:idx val="0"/>
          <c:order val="0"/>
          <c:tx>
            <c:strRef>
              <c:f>Sheet1!$B$1</c:f>
              <c:strCache>
                <c:ptCount val="1"/>
                <c:pt idx="0">
                  <c:v>2016</c:v>
                </c:pt>
              </c:strCache>
            </c:strRef>
          </c:tx>
          <c:spPr>
            <a:solidFill>
              <a:schemeClr val="accent2">
                <a:lumMod val="75000"/>
              </a:schemeClr>
            </a:solidFill>
          </c:spPr>
          <c:dLbls>
            <c:txPr>
              <a:bodyPr/>
              <a:lstStyle/>
              <a:p>
                <a:pPr>
                  <a:defRPr sz="2000" b="1">
                    <a:solidFill>
                      <a:schemeClr val="tx1"/>
                    </a:solidFill>
                  </a:defRPr>
                </a:pPr>
                <a:endParaRPr lang="en-US"/>
              </a:p>
            </c:txPr>
            <c:showVal val="1"/>
          </c:dLbls>
          <c:cat>
            <c:strRef>
              <c:f>Sheet1!$A$2:$A$4</c:f>
              <c:strCache>
                <c:ptCount val="3"/>
                <c:pt idx="0">
                  <c:v>Afghanistan</c:v>
                </c:pt>
                <c:pt idx="1">
                  <c:v>Nigeria</c:v>
                </c:pt>
                <c:pt idx="2">
                  <c:v>Pakistan</c:v>
                </c:pt>
              </c:strCache>
            </c:strRef>
          </c:cat>
          <c:val>
            <c:numRef>
              <c:f>Sheet1!$B$2:$B$4</c:f>
              <c:numCache>
                <c:formatCode>General</c:formatCode>
                <c:ptCount val="3"/>
                <c:pt idx="0">
                  <c:v>12</c:v>
                </c:pt>
                <c:pt idx="1">
                  <c:v>4</c:v>
                </c:pt>
                <c:pt idx="2">
                  <c:v>18</c:v>
                </c:pt>
              </c:numCache>
            </c:numRef>
          </c:val>
        </c:ser>
        <c:ser>
          <c:idx val="1"/>
          <c:order val="1"/>
          <c:tx>
            <c:strRef>
              <c:f>Sheet1!$C$1</c:f>
              <c:strCache>
                <c:ptCount val="1"/>
                <c:pt idx="0">
                  <c:v>2017</c:v>
                </c:pt>
              </c:strCache>
            </c:strRef>
          </c:tx>
          <c:spPr>
            <a:solidFill>
              <a:schemeClr val="accent1">
                <a:lumMod val="75000"/>
              </a:schemeClr>
            </a:solidFill>
          </c:spPr>
          <c:dLbls>
            <c:txPr>
              <a:bodyPr/>
              <a:lstStyle/>
              <a:p>
                <a:pPr>
                  <a:defRPr sz="2000" b="1">
                    <a:solidFill>
                      <a:schemeClr val="tx1"/>
                    </a:solidFill>
                  </a:defRPr>
                </a:pPr>
                <a:endParaRPr lang="en-US"/>
              </a:p>
            </c:txPr>
            <c:showVal val="1"/>
          </c:dLbls>
          <c:cat>
            <c:strRef>
              <c:f>Sheet1!$A$2:$A$4</c:f>
              <c:strCache>
                <c:ptCount val="3"/>
                <c:pt idx="0">
                  <c:v>Afghanistan</c:v>
                </c:pt>
                <c:pt idx="1">
                  <c:v>Nigeria</c:v>
                </c:pt>
                <c:pt idx="2">
                  <c:v>Pakistan</c:v>
                </c:pt>
              </c:strCache>
            </c:strRef>
          </c:cat>
          <c:val>
            <c:numRef>
              <c:f>Sheet1!$C$2:$C$4</c:f>
              <c:numCache>
                <c:formatCode>General</c:formatCode>
                <c:ptCount val="3"/>
                <c:pt idx="0">
                  <c:v>14</c:v>
                </c:pt>
                <c:pt idx="1">
                  <c:v>0</c:v>
                </c:pt>
                <c:pt idx="2">
                  <c:v>8</c:v>
                </c:pt>
              </c:numCache>
            </c:numRef>
          </c:val>
        </c:ser>
        <c:ser>
          <c:idx val="2"/>
          <c:order val="2"/>
          <c:tx>
            <c:strRef>
              <c:f>Sheet1!$D$1</c:f>
              <c:strCache>
                <c:ptCount val="1"/>
                <c:pt idx="0">
                  <c:v>2018*</c:v>
                </c:pt>
              </c:strCache>
            </c:strRef>
          </c:tx>
          <c:spPr>
            <a:solidFill>
              <a:srgbClr val="FF0000"/>
            </a:solidFill>
          </c:spPr>
          <c:dLbls>
            <c:txPr>
              <a:bodyPr/>
              <a:lstStyle/>
              <a:p>
                <a:pPr>
                  <a:defRPr sz="2000" b="1"/>
                </a:pPr>
                <a:endParaRPr lang="en-US"/>
              </a:p>
            </c:txPr>
            <c:showVal val="1"/>
          </c:dLbls>
          <c:cat>
            <c:strRef>
              <c:f>Sheet1!$A$2:$A$4</c:f>
              <c:strCache>
                <c:ptCount val="3"/>
                <c:pt idx="0">
                  <c:v>Afghanistan</c:v>
                </c:pt>
                <c:pt idx="1">
                  <c:v>Nigeria</c:v>
                </c:pt>
                <c:pt idx="2">
                  <c:v>Pakistan</c:v>
                </c:pt>
              </c:strCache>
            </c:strRef>
          </c:cat>
          <c:val>
            <c:numRef>
              <c:f>Sheet1!$D$2:$D$4</c:f>
              <c:numCache>
                <c:formatCode>General</c:formatCode>
                <c:ptCount val="3"/>
                <c:pt idx="0">
                  <c:v>21</c:v>
                </c:pt>
                <c:pt idx="1">
                  <c:v>0</c:v>
                </c:pt>
                <c:pt idx="2">
                  <c:v>8</c:v>
                </c:pt>
              </c:numCache>
            </c:numRef>
          </c:val>
        </c:ser>
        <c:dLbls/>
        <c:axId val="35820672"/>
        <c:axId val="35822208"/>
      </c:barChart>
      <c:catAx>
        <c:axId val="35820672"/>
        <c:scaling>
          <c:orientation val="minMax"/>
        </c:scaling>
        <c:axPos val="b"/>
        <c:numFmt formatCode="General" sourceLinked="1"/>
        <c:tickLblPos val="nextTo"/>
        <c:txPr>
          <a:bodyPr/>
          <a:lstStyle/>
          <a:p>
            <a:pPr>
              <a:defRPr sz="2400" b="1" i="0" baseline="0">
                <a:solidFill>
                  <a:schemeClr val="tx1"/>
                </a:solidFill>
                <a:latin typeface="Century Gothic" panose="020B0502020202020204" pitchFamily="34" charset="0"/>
              </a:defRPr>
            </a:pPr>
            <a:endParaRPr lang="en-US"/>
          </a:p>
        </c:txPr>
        <c:crossAx val="35822208"/>
        <c:crosses val="autoZero"/>
        <c:auto val="1"/>
        <c:lblAlgn val="ctr"/>
        <c:lblOffset val="100"/>
      </c:catAx>
      <c:valAx>
        <c:axId val="35822208"/>
        <c:scaling>
          <c:orientation val="minMax"/>
        </c:scaling>
        <c:axPos val="l"/>
        <c:numFmt formatCode="General" sourceLinked="1"/>
        <c:tickLblPos val="nextTo"/>
        <c:txPr>
          <a:bodyPr/>
          <a:lstStyle/>
          <a:p>
            <a:pPr>
              <a:defRPr b="1">
                <a:solidFill>
                  <a:schemeClr val="tx1"/>
                </a:solidFill>
                <a:latin typeface="Century Gothic" panose="020B0502020202020204" pitchFamily="34" charset="0"/>
              </a:defRPr>
            </a:pPr>
            <a:endParaRPr lang="en-US"/>
          </a:p>
        </c:txPr>
        <c:crossAx val="35820672"/>
        <c:crosses val="autoZero"/>
        <c:crossBetween val="between"/>
      </c:valAx>
      <c:spPr>
        <a:solidFill>
          <a:schemeClr val="bg1"/>
        </a:solidFill>
        <a:ln w="25393">
          <a:noFill/>
        </a:ln>
      </c:spPr>
    </c:plotArea>
    <c:legend>
      <c:legendPos val="b"/>
      <c:layout>
        <c:manualLayout>
          <c:xMode val="edge"/>
          <c:yMode val="edge"/>
          <c:x val="0.17817100565132063"/>
          <c:y val="3.2041367963332949E-2"/>
          <c:w val="0.38744319122271886"/>
          <c:h val="6.0283882425144611E-2"/>
        </c:manualLayout>
      </c:layout>
      <c:txPr>
        <a:bodyPr/>
        <a:lstStyle/>
        <a:p>
          <a:pPr>
            <a:defRPr b="1">
              <a:solidFill>
                <a:schemeClr val="tx1"/>
              </a:solidFill>
              <a:latin typeface="Century Gothic" panose="020B0502020202020204" pitchFamily="34" charset="0"/>
            </a:defRPr>
          </a:pPr>
          <a:endParaRPr lang="en-US"/>
        </a:p>
      </c:txPr>
    </c:legend>
    <c:plotVisOnly val="1"/>
    <c:dispBlanksAs val="gap"/>
  </c:chart>
  <c:spPr>
    <a:noFill/>
    <a:ln>
      <a:noFill/>
    </a:ln>
  </c:spPr>
  <c:txPr>
    <a:bodyPr/>
    <a:lstStyle/>
    <a:p>
      <a:pPr>
        <a:defRPr sz="1799">
          <a:solidFill>
            <a:schemeClr val="tx1"/>
          </a:solidFill>
        </a:defRPr>
      </a:pPr>
      <a:endParaRPr lang="en-US"/>
    </a:p>
  </c:txPr>
  <c:externalData r:id="rId1"/>
</c:chartSpace>
</file>

<file path=ppt/charts/chart10.xml><?xml version="1.0" encoding="utf-8"?>
<c:chartSpace xmlns:c="http://schemas.openxmlformats.org/drawingml/2006/chart" xmlns:a="http://schemas.openxmlformats.org/drawingml/2006/main" xmlns:r="http://schemas.openxmlformats.org/officeDocument/2006/relationships">
  <c:lang val="en-US"/>
  <c:clrMapOvr bg1="lt1" tx1="dk1" bg2="lt2" tx2="dk2" accent1="accent1" accent2="accent2" accent3="accent3" accent4="accent4" accent5="accent5" accent6="accent6" hlink="hlink" folHlink="folHlink"/>
  <c:chart>
    <c:plotArea>
      <c:layout>
        <c:manualLayout>
          <c:layoutTarget val="inner"/>
          <c:xMode val="edge"/>
          <c:yMode val="edge"/>
          <c:x val="6.6340195442012417E-2"/>
          <c:y val="4.5955206623580901E-2"/>
          <c:w val="0.91762623253063735"/>
          <c:h val="0.72199291948775812"/>
        </c:manualLayout>
      </c:layout>
      <c:barChart>
        <c:barDir val="col"/>
        <c:grouping val="stacked"/>
        <c:ser>
          <c:idx val="0"/>
          <c:order val="0"/>
          <c:tx>
            <c:strRef>
              <c:f>'X-P'!$B$18</c:f>
              <c:strCache>
                <c:ptCount val="1"/>
                <c:pt idx="0">
                  <c:v>% X houses left at the end of activity</c:v>
                </c:pt>
              </c:strCache>
            </c:strRef>
          </c:tx>
          <c:spPr>
            <a:solidFill>
              <a:srgbClr val="EAB200"/>
            </a:solidFill>
            <a:ln>
              <a:solidFill>
                <a:sysClr val="windowText" lastClr="000000"/>
              </a:solidFill>
            </a:ln>
          </c:spPr>
          <c:dLbls>
            <c:showVal val="1"/>
          </c:dLbls>
          <c:cat>
            <c:strRef>
              <c:f>'X-P'!$C$17:$I$17</c:f>
              <c:strCache>
                <c:ptCount val="4"/>
                <c:pt idx="0">
                  <c:v>Apr-17 (I round)</c:v>
                </c:pt>
                <c:pt idx="1">
                  <c:v>Apr-17 (II round)</c:v>
                </c:pt>
                <c:pt idx="2">
                  <c:v>Jan-18 (I round)</c:v>
                </c:pt>
                <c:pt idx="3">
                  <c:v>Mar-18 (II round)</c:v>
                </c:pt>
              </c:strCache>
            </c:strRef>
          </c:cat>
          <c:val>
            <c:numRef>
              <c:f>'X-P'!$C$18:$I$18</c:f>
              <c:numCache>
                <c:formatCode>0.00</c:formatCode>
                <c:ptCount val="4"/>
                <c:pt idx="0">
                  <c:v>1.8</c:v>
                </c:pt>
                <c:pt idx="1">
                  <c:v>1.61</c:v>
                </c:pt>
                <c:pt idx="2">
                  <c:v>1.72</c:v>
                </c:pt>
                <c:pt idx="3">
                  <c:v>1.48</c:v>
                </c:pt>
              </c:numCache>
            </c:numRef>
          </c:val>
        </c:ser>
        <c:ser>
          <c:idx val="1"/>
          <c:order val="1"/>
          <c:tx>
            <c:strRef>
              <c:f>'X-P'!$B$19</c:f>
              <c:strCache>
                <c:ptCount val="1"/>
                <c:pt idx="0">
                  <c:v>% false P houses found by Monitors</c:v>
                </c:pt>
              </c:strCache>
            </c:strRef>
          </c:tx>
          <c:spPr>
            <a:solidFill>
              <a:srgbClr val="CC0000"/>
            </a:solidFill>
            <a:ln>
              <a:solidFill>
                <a:sysClr val="windowText" lastClr="000000"/>
              </a:solidFill>
            </a:ln>
          </c:spPr>
          <c:dLbls>
            <c:txPr>
              <a:bodyPr/>
              <a:lstStyle/>
              <a:p>
                <a:pPr>
                  <a:defRPr>
                    <a:solidFill>
                      <a:schemeClr val="bg1"/>
                    </a:solidFill>
                  </a:defRPr>
                </a:pPr>
                <a:endParaRPr lang="en-US"/>
              </a:p>
            </c:txPr>
            <c:showVal val="1"/>
          </c:dLbls>
          <c:cat>
            <c:strRef>
              <c:f>'X-P'!$C$17:$I$17</c:f>
              <c:strCache>
                <c:ptCount val="4"/>
                <c:pt idx="0">
                  <c:v>Apr-17 (I round)</c:v>
                </c:pt>
                <c:pt idx="1">
                  <c:v>Apr-17 (II round)</c:v>
                </c:pt>
                <c:pt idx="2">
                  <c:v>Jan-18 (I round)</c:v>
                </c:pt>
                <c:pt idx="3">
                  <c:v>Mar-18 (II round)</c:v>
                </c:pt>
              </c:strCache>
            </c:strRef>
          </c:cat>
          <c:val>
            <c:numRef>
              <c:f>'X-P'!$C$19:$I$19</c:f>
              <c:numCache>
                <c:formatCode>General</c:formatCode>
                <c:ptCount val="4"/>
                <c:pt idx="0">
                  <c:v>1.9800000000000002</c:v>
                </c:pt>
                <c:pt idx="1">
                  <c:v>1.9400000000000002</c:v>
                </c:pt>
                <c:pt idx="2">
                  <c:v>1.03</c:v>
                </c:pt>
                <c:pt idx="3">
                  <c:v>0.84000000000000008</c:v>
                </c:pt>
              </c:numCache>
            </c:numRef>
          </c:val>
        </c:ser>
        <c:ser>
          <c:idx val="2"/>
          <c:order val="2"/>
          <c:tx>
            <c:strRef>
              <c:f>'X-P'!$B$20</c:f>
              <c:strCache>
                <c:ptCount val="1"/>
                <c:pt idx="0">
                  <c:v>% total houses missed</c:v>
                </c:pt>
              </c:strCache>
            </c:strRef>
          </c:tx>
          <c:spPr>
            <a:noFill/>
          </c:spPr>
          <c:dLbls>
            <c:dLblPos val="inBase"/>
            <c:showVal val="1"/>
          </c:dLbls>
          <c:cat>
            <c:strRef>
              <c:f>'X-P'!$C$17:$I$17</c:f>
              <c:strCache>
                <c:ptCount val="4"/>
                <c:pt idx="0">
                  <c:v>Apr-17 (I round)</c:v>
                </c:pt>
                <c:pt idx="1">
                  <c:v>Apr-17 (II round)</c:v>
                </c:pt>
                <c:pt idx="2">
                  <c:v>Jan-18 (I round)</c:v>
                </c:pt>
                <c:pt idx="3">
                  <c:v>Mar-18 (II round)</c:v>
                </c:pt>
              </c:strCache>
            </c:strRef>
          </c:cat>
          <c:val>
            <c:numRef>
              <c:f>'X-P'!$C$20:$I$20</c:f>
              <c:numCache>
                <c:formatCode>General</c:formatCode>
                <c:ptCount val="4"/>
                <c:pt idx="0">
                  <c:v>3.7800000000000002</c:v>
                </c:pt>
                <c:pt idx="1">
                  <c:v>3.55</c:v>
                </c:pt>
                <c:pt idx="2">
                  <c:v>2.75</c:v>
                </c:pt>
                <c:pt idx="3">
                  <c:v>2.3099999999999996</c:v>
                </c:pt>
              </c:numCache>
            </c:numRef>
          </c:val>
        </c:ser>
        <c:dLbls/>
        <c:gapWidth val="124"/>
        <c:overlap val="100"/>
        <c:axId val="228828288"/>
        <c:axId val="228830592"/>
      </c:barChart>
      <c:catAx>
        <c:axId val="228828288"/>
        <c:scaling>
          <c:orientation val="minMax"/>
        </c:scaling>
        <c:axPos val="b"/>
        <c:numFmt formatCode="General" sourceLinked="1"/>
        <c:tickLblPos val="nextTo"/>
        <c:crossAx val="228830592"/>
        <c:crosses val="autoZero"/>
        <c:lblAlgn val="ctr"/>
        <c:lblOffset val="100"/>
      </c:catAx>
      <c:valAx>
        <c:axId val="228830592"/>
        <c:scaling>
          <c:orientation val="minMax"/>
          <c:max val="6.5"/>
          <c:min val="0"/>
        </c:scaling>
        <c:axPos val="l"/>
        <c:majorGridlines/>
        <c:numFmt formatCode="0.00" sourceLinked="1"/>
        <c:tickLblPos val="nextTo"/>
        <c:crossAx val="228828288"/>
        <c:crosses val="autoZero"/>
        <c:crossBetween val="between"/>
      </c:valAx>
    </c:plotArea>
    <c:legend>
      <c:legendPos val="b"/>
      <c:legendEntry>
        <c:idx val="2"/>
        <c:delete val="1"/>
      </c:legendEntry>
    </c:legend>
    <c:plotVisOnly val="1"/>
    <c:dispBlanksAs val="gap"/>
  </c:chart>
  <c:txPr>
    <a:bodyPr/>
    <a:lstStyle/>
    <a:p>
      <a:pPr>
        <a:defRPr sz="1400" b="1"/>
      </a:pPr>
      <a:endParaRPr lang="en-US"/>
    </a:p>
  </c:txPr>
  <c:externalData r:id="rId2"/>
</c:chartSpace>
</file>

<file path=ppt/charts/chart11.xml><?xml version="1.0" encoding="utf-8"?>
<c:chartSpace xmlns:c="http://schemas.openxmlformats.org/drawingml/2006/chart" xmlns:a="http://schemas.openxmlformats.org/drawingml/2006/main" xmlns:r="http://schemas.openxmlformats.org/officeDocument/2006/relationships">
  <c:lang val="en-US"/>
  <c:clrMapOvr bg1="lt1" tx1="dk1" bg2="lt2" tx2="dk2" accent1="accent1" accent2="accent2" accent3="accent3" accent4="accent4" accent5="accent5" accent6="accent6" hlink="hlink" folHlink="folHlink"/>
  <c:chart>
    <c:title>
      <c:tx>
        <c:rich>
          <a:bodyPr/>
          <a:lstStyle/>
          <a:p>
            <a:pPr>
              <a:defRPr sz="1200"/>
            </a:pPr>
            <a:r>
              <a:rPr lang="en-IN" sz="1200" dirty="0" smtClean="0"/>
              <a:t>Apr-17 </a:t>
            </a:r>
            <a:r>
              <a:rPr lang="en-IN" sz="1200" dirty="0"/>
              <a:t>
(I round)</a:t>
            </a:r>
          </a:p>
        </c:rich>
      </c:tx>
      <c:layout>
        <c:manualLayout>
          <c:xMode val="edge"/>
          <c:yMode val="edge"/>
          <c:x val="0"/>
          <c:y val="1.8357974844900277E-2"/>
        </c:manualLayout>
      </c:layout>
      <c:spPr>
        <a:ln>
          <a:noFill/>
        </a:ln>
      </c:spPr>
    </c:title>
    <c:plotArea>
      <c:layout>
        <c:manualLayout>
          <c:layoutTarget val="inner"/>
          <c:xMode val="edge"/>
          <c:yMode val="edge"/>
          <c:x val="0.10657579871481583"/>
          <c:y val="0.18214240815348004"/>
          <c:w val="0.78281762552698819"/>
          <c:h val="0.78281762552698819"/>
        </c:manualLayout>
      </c:layout>
      <c:pieChart>
        <c:varyColors val="1"/>
        <c:ser>
          <c:idx val="0"/>
          <c:order val="0"/>
          <c:tx>
            <c:strRef>
              <c:f>Sheet1!$O$11</c:f>
              <c:strCache>
                <c:ptCount val="1"/>
                <c:pt idx="0">
                  <c:v>Apr-17 
(I round)</c:v>
                </c:pt>
              </c:strCache>
            </c:strRef>
          </c:tx>
          <c:spPr>
            <a:ln>
              <a:solidFill>
                <a:schemeClr val="tx1"/>
              </a:solidFill>
            </a:ln>
          </c:spPr>
          <c:dLbls>
            <c:dLblPos val="outEnd"/>
            <c:showPercent val="1"/>
            <c:showLeaderLines val="1"/>
          </c:dLbls>
          <c:cat>
            <c:strRef>
              <c:f>Sheet1!$B$12:$N$17</c:f>
              <c:strCache>
                <c:ptCount val="6"/>
                <c:pt idx="0">
                  <c:v>Slums</c:v>
                </c:pt>
                <c:pt idx="1">
                  <c:v>Nomads</c:v>
                </c:pt>
                <c:pt idx="2">
                  <c:v>Brick kilns</c:v>
                </c:pt>
                <c:pt idx="3">
                  <c:v>Construction sites</c:v>
                </c:pt>
                <c:pt idx="4">
                  <c:v>Others</c:v>
                </c:pt>
                <c:pt idx="5">
                  <c:v>Settled HR Areas</c:v>
                </c:pt>
              </c:strCache>
            </c:strRef>
          </c:cat>
          <c:val>
            <c:numRef>
              <c:f>Sheet1!$O$12:$O$17</c:f>
              <c:numCache>
                <c:formatCode>General</c:formatCode>
                <c:ptCount val="6"/>
                <c:pt idx="0">
                  <c:v>18979</c:v>
                </c:pt>
                <c:pt idx="1">
                  <c:v>5395</c:v>
                </c:pt>
                <c:pt idx="2">
                  <c:v>13210</c:v>
                </c:pt>
                <c:pt idx="3">
                  <c:v>13380</c:v>
                </c:pt>
                <c:pt idx="4">
                  <c:v>16933</c:v>
                </c:pt>
                <c:pt idx="5">
                  <c:v>450669</c:v>
                </c:pt>
              </c:numCache>
            </c:numRef>
          </c:val>
        </c:ser>
        <c:dLbls/>
        <c:firstSliceAng val="0"/>
      </c:pieChart>
    </c:plotArea>
    <c:plotVisOnly val="1"/>
    <c:dispBlanksAs val="zero"/>
  </c:chart>
  <c:spPr>
    <a:ln>
      <a:solidFill>
        <a:srgbClr val="000000"/>
      </a:solidFill>
    </a:ln>
  </c:spPr>
  <c:txPr>
    <a:bodyPr/>
    <a:lstStyle/>
    <a:p>
      <a:pPr>
        <a:defRPr sz="1100" b="1"/>
      </a:pPr>
      <a:endParaRPr lang="en-US"/>
    </a:p>
  </c:txPr>
  <c:externalData r:id="rId2"/>
</c:chartSpace>
</file>

<file path=ppt/charts/chart12.xml><?xml version="1.0" encoding="utf-8"?>
<c:chartSpace xmlns:c="http://schemas.openxmlformats.org/drawingml/2006/chart" xmlns:a="http://schemas.openxmlformats.org/drawingml/2006/main" xmlns:r="http://schemas.openxmlformats.org/officeDocument/2006/relationships">
  <c:lang val="en-US"/>
  <c:clrMapOvr bg1="lt1" tx1="dk1" bg2="lt2" tx2="dk2" accent1="accent1" accent2="accent2" accent3="accent3" accent4="accent4" accent5="accent5" accent6="accent6" hlink="hlink" folHlink="folHlink"/>
  <c:chart>
    <c:title>
      <c:tx>
        <c:rich>
          <a:bodyPr/>
          <a:lstStyle/>
          <a:p>
            <a:pPr>
              <a:defRPr sz="1200"/>
            </a:pPr>
            <a:r>
              <a:rPr lang="en-IN" sz="1200" dirty="0" smtClean="0"/>
              <a:t>Apr-17 </a:t>
            </a:r>
            <a:r>
              <a:rPr lang="en-IN" sz="1200" dirty="0"/>
              <a:t>
(II round)</a:t>
            </a:r>
          </a:p>
        </c:rich>
      </c:tx>
      <c:layout>
        <c:manualLayout>
          <c:xMode val="edge"/>
          <c:yMode val="edge"/>
          <c:x val="0"/>
          <c:y val="1.3923891497435965E-2"/>
        </c:manualLayout>
      </c:layout>
      <c:spPr>
        <a:ln>
          <a:noFill/>
        </a:ln>
      </c:spPr>
    </c:title>
    <c:plotArea>
      <c:layout>
        <c:manualLayout>
          <c:layoutTarget val="inner"/>
          <c:xMode val="edge"/>
          <c:yMode val="edge"/>
          <c:x val="0.10657579871481583"/>
          <c:y val="0.15429461942257222"/>
          <c:w val="0.81066558059552907"/>
          <c:h val="0.81629520268299804"/>
        </c:manualLayout>
      </c:layout>
      <c:pieChart>
        <c:varyColors val="1"/>
        <c:ser>
          <c:idx val="0"/>
          <c:order val="0"/>
          <c:tx>
            <c:strRef>
              <c:f>Sheet1!$P$11</c:f>
              <c:strCache>
                <c:ptCount val="1"/>
                <c:pt idx="0">
                  <c:v>Apr-17 
(II round)</c:v>
                </c:pt>
              </c:strCache>
            </c:strRef>
          </c:tx>
          <c:spPr>
            <a:ln>
              <a:solidFill>
                <a:schemeClr val="tx1"/>
              </a:solidFill>
            </a:ln>
          </c:spPr>
          <c:dLbls>
            <c:dLblPos val="outEnd"/>
            <c:showPercent val="1"/>
            <c:showLeaderLines val="1"/>
          </c:dLbls>
          <c:cat>
            <c:strRef>
              <c:f>Sheet1!$B$12:$B$17</c:f>
              <c:strCache>
                <c:ptCount val="6"/>
                <c:pt idx="0">
                  <c:v>Slums</c:v>
                </c:pt>
                <c:pt idx="1">
                  <c:v>Nomads</c:v>
                </c:pt>
                <c:pt idx="2">
                  <c:v>Brick kilns</c:v>
                </c:pt>
                <c:pt idx="3">
                  <c:v>Construction sites</c:v>
                </c:pt>
                <c:pt idx="4">
                  <c:v>Others</c:v>
                </c:pt>
                <c:pt idx="5">
                  <c:v>Settled HR Areas</c:v>
                </c:pt>
              </c:strCache>
            </c:strRef>
          </c:cat>
          <c:val>
            <c:numRef>
              <c:f>Sheet1!$P$12:$P$17</c:f>
              <c:numCache>
                <c:formatCode>General</c:formatCode>
                <c:ptCount val="6"/>
                <c:pt idx="0">
                  <c:v>15298</c:v>
                </c:pt>
                <c:pt idx="1">
                  <c:v>6445</c:v>
                </c:pt>
                <c:pt idx="2">
                  <c:v>10483</c:v>
                </c:pt>
                <c:pt idx="3">
                  <c:v>12092</c:v>
                </c:pt>
                <c:pt idx="4">
                  <c:v>19016</c:v>
                </c:pt>
                <c:pt idx="5">
                  <c:v>421112.11</c:v>
                </c:pt>
              </c:numCache>
            </c:numRef>
          </c:val>
        </c:ser>
        <c:dLbls/>
        <c:firstSliceAng val="0"/>
      </c:pieChart>
    </c:plotArea>
    <c:plotVisOnly val="1"/>
    <c:dispBlanksAs val="zero"/>
  </c:chart>
  <c:spPr>
    <a:ln>
      <a:solidFill>
        <a:srgbClr val="000000"/>
      </a:solidFill>
    </a:ln>
  </c:spPr>
  <c:txPr>
    <a:bodyPr/>
    <a:lstStyle/>
    <a:p>
      <a:pPr>
        <a:defRPr sz="1200" b="1"/>
      </a:pPr>
      <a:endParaRPr lang="en-US"/>
    </a:p>
  </c:txPr>
  <c:externalData r:id="rId2"/>
</c:chartSpace>
</file>

<file path=ppt/charts/chart13.xml><?xml version="1.0" encoding="utf-8"?>
<c:chartSpace xmlns:c="http://schemas.openxmlformats.org/drawingml/2006/chart" xmlns:a="http://schemas.openxmlformats.org/drawingml/2006/main" xmlns:r="http://schemas.openxmlformats.org/officeDocument/2006/relationships">
  <c:lang val="en-US"/>
  <c:clrMapOvr bg1="lt1" tx1="dk1" bg2="lt2" tx2="dk2" accent1="accent1" accent2="accent2" accent3="accent3" accent4="accent4" accent5="accent5" accent6="accent6" hlink="hlink" folHlink="folHlink"/>
  <c:chart>
    <c:title>
      <c:layout>
        <c:manualLayout>
          <c:xMode val="edge"/>
          <c:yMode val="edge"/>
          <c:x val="0.1039884152411983"/>
          <c:y val="3.2407407407407413E-2"/>
        </c:manualLayout>
      </c:layout>
      <c:spPr>
        <a:ln>
          <a:noFill/>
        </a:ln>
      </c:spPr>
      <c:txPr>
        <a:bodyPr/>
        <a:lstStyle/>
        <a:p>
          <a:pPr>
            <a:defRPr sz="1400"/>
          </a:pPr>
          <a:endParaRPr lang="en-US"/>
        </a:p>
      </c:txPr>
    </c:title>
    <c:plotArea>
      <c:layout>
        <c:manualLayout>
          <c:layoutTarget val="inner"/>
          <c:xMode val="edge"/>
          <c:yMode val="edge"/>
          <c:x val="0.10657579871481583"/>
          <c:y val="0.15429461942257222"/>
          <c:w val="0.81066558059552907"/>
          <c:h val="0.81629520268299804"/>
        </c:manualLayout>
      </c:layout>
      <c:pieChart>
        <c:varyColors val="1"/>
        <c:ser>
          <c:idx val="0"/>
          <c:order val="0"/>
          <c:tx>
            <c:strRef>
              <c:f>Sheet1!$Q$11</c:f>
              <c:strCache>
                <c:ptCount val="1"/>
                <c:pt idx="0">
                  <c:v>Jan-18</c:v>
                </c:pt>
              </c:strCache>
            </c:strRef>
          </c:tx>
          <c:spPr>
            <a:ln>
              <a:solidFill>
                <a:schemeClr val="tx1"/>
              </a:solidFill>
            </a:ln>
          </c:spPr>
          <c:dLbls>
            <c:dLblPos val="outEnd"/>
            <c:showPercent val="1"/>
            <c:showLeaderLines val="1"/>
          </c:dLbls>
          <c:cat>
            <c:strRef>
              <c:f>Sheet1!$B$12:$B$17</c:f>
              <c:strCache>
                <c:ptCount val="6"/>
                <c:pt idx="0">
                  <c:v>Slums</c:v>
                </c:pt>
                <c:pt idx="1">
                  <c:v>Nomads</c:v>
                </c:pt>
                <c:pt idx="2">
                  <c:v>Brick kilns</c:v>
                </c:pt>
                <c:pt idx="3">
                  <c:v>Construction sites</c:v>
                </c:pt>
                <c:pt idx="4">
                  <c:v>Others</c:v>
                </c:pt>
                <c:pt idx="5">
                  <c:v>Settled HR Areas</c:v>
                </c:pt>
              </c:strCache>
            </c:strRef>
          </c:cat>
          <c:val>
            <c:numRef>
              <c:f>Sheet1!$Q$12:$Q$17</c:f>
              <c:numCache>
                <c:formatCode>General</c:formatCode>
                <c:ptCount val="6"/>
                <c:pt idx="0">
                  <c:v>24172</c:v>
                </c:pt>
                <c:pt idx="1">
                  <c:v>4997</c:v>
                </c:pt>
                <c:pt idx="2">
                  <c:v>15933</c:v>
                </c:pt>
                <c:pt idx="3">
                  <c:v>13495</c:v>
                </c:pt>
                <c:pt idx="4">
                  <c:v>30019</c:v>
                </c:pt>
                <c:pt idx="5">
                  <c:v>543867</c:v>
                </c:pt>
              </c:numCache>
            </c:numRef>
          </c:val>
        </c:ser>
        <c:dLbls/>
        <c:firstSliceAng val="0"/>
      </c:pieChart>
    </c:plotArea>
    <c:plotVisOnly val="1"/>
    <c:dispBlanksAs val="zero"/>
  </c:chart>
  <c:spPr>
    <a:ln>
      <a:solidFill>
        <a:srgbClr val="000000"/>
      </a:solidFill>
    </a:ln>
  </c:spPr>
  <c:txPr>
    <a:bodyPr/>
    <a:lstStyle/>
    <a:p>
      <a:pPr>
        <a:defRPr sz="1200" b="1"/>
      </a:pPr>
      <a:endParaRPr lang="en-US"/>
    </a:p>
  </c:txPr>
  <c:externalData r:id="rId2"/>
</c:chartSpace>
</file>

<file path=ppt/charts/chart14.xml><?xml version="1.0" encoding="utf-8"?>
<c:chartSpace xmlns:c="http://schemas.openxmlformats.org/drawingml/2006/chart" xmlns:a="http://schemas.openxmlformats.org/drawingml/2006/main" xmlns:r="http://schemas.openxmlformats.org/officeDocument/2006/relationships">
  <c:lang val="en-US"/>
  <c:clrMapOvr bg1="lt1" tx1="dk1" bg2="lt2" tx2="dk2" accent1="accent1" accent2="accent2" accent3="accent3" accent4="accent4" accent5="accent5" accent6="accent6" hlink="hlink" folHlink="folHlink"/>
  <c:chart>
    <c:title>
      <c:layout>
        <c:manualLayout>
          <c:xMode val="edge"/>
          <c:yMode val="edge"/>
          <c:x val="0.1039884152411983"/>
          <c:y val="3.2407407407407413E-2"/>
        </c:manualLayout>
      </c:layout>
      <c:spPr>
        <a:ln>
          <a:noFill/>
        </a:ln>
      </c:spPr>
    </c:title>
    <c:plotArea>
      <c:layout>
        <c:manualLayout>
          <c:layoutTarget val="inner"/>
          <c:xMode val="edge"/>
          <c:yMode val="edge"/>
          <c:x val="0.10657579871481583"/>
          <c:y val="0.15429461942257222"/>
          <c:w val="0.81066558059552907"/>
          <c:h val="0.81629520268299804"/>
        </c:manualLayout>
      </c:layout>
      <c:pieChart>
        <c:varyColors val="1"/>
        <c:ser>
          <c:idx val="0"/>
          <c:order val="0"/>
          <c:tx>
            <c:strRef>
              <c:f>Sheet1!$R$11</c:f>
              <c:strCache>
                <c:ptCount val="1"/>
                <c:pt idx="0">
                  <c:v>Mar-18</c:v>
                </c:pt>
              </c:strCache>
            </c:strRef>
          </c:tx>
          <c:spPr>
            <a:ln>
              <a:solidFill>
                <a:schemeClr val="tx1"/>
              </a:solidFill>
            </a:ln>
          </c:spPr>
          <c:dLbls>
            <c:dLblPos val="outEnd"/>
            <c:showPercent val="1"/>
            <c:showLeaderLines val="1"/>
          </c:dLbls>
          <c:cat>
            <c:strRef>
              <c:f>Sheet1!$B$12:$B$17</c:f>
              <c:strCache>
                <c:ptCount val="6"/>
                <c:pt idx="0">
                  <c:v>Slums</c:v>
                </c:pt>
                <c:pt idx="1">
                  <c:v>Nomads</c:v>
                </c:pt>
                <c:pt idx="2">
                  <c:v>Brick kilns</c:v>
                </c:pt>
                <c:pt idx="3">
                  <c:v>Construction sites</c:v>
                </c:pt>
                <c:pt idx="4">
                  <c:v>Others</c:v>
                </c:pt>
                <c:pt idx="5">
                  <c:v>Settled HR Areas</c:v>
                </c:pt>
              </c:strCache>
            </c:strRef>
          </c:cat>
          <c:val>
            <c:numRef>
              <c:f>Sheet1!$R$12:$R$17</c:f>
              <c:numCache>
                <c:formatCode>General</c:formatCode>
                <c:ptCount val="6"/>
                <c:pt idx="0">
                  <c:v>45062</c:v>
                </c:pt>
                <c:pt idx="1">
                  <c:v>6288</c:v>
                </c:pt>
                <c:pt idx="2">
                  <c:v>11573</c:v>
                </c:pt>
                <c:pt idx="3">
                  <c:v>9154</c:v>
                </c:pt>
                <c:pt idx="4">
                  <c:v>17159</c:v>
                </c:pt>
                <c:pt idx="5">
                  <c:v>551961</c:v>
                </c:pt>
              </c:numCache>
            </c:numRef>
          </c:val>
        </c:ser>
        <c:dLbls/>
        <c:firstSliceAng val="0"/>
      </c:pieChart>
    </c:plotArea>
    <c:plotVisOnly val="1"/>
    <c:dispBlanksAs val="zero"/>
  </c:chart>
  <c:spPr>
    <a:ln>
      <a:solidFill>
        <a:srgbClr val="000000"/>
      </a:solidFill>
    </a:ln>
  </c:spPr>
  <c:externalData r:id="rId2"/>
</c:chartSpace>
</file>

<file path=ppt/charts/chart15.xml><?xml version="1.0" encoding="utf-8"?>
<c:chartSpace xmlns:c="http://schemas.openxmlformats.org/drawingml/2006/chart" xmlns:a="http://schemas.openxmlformats.org/drawingml/2006/main" xmlns:r="http://schemas.openxmlformats.org/officeDocument/2006/relationships">
  <c:lang val="en-US"/>
  <c:chart>
    <c:autoTitleDeleted val="1"/>
    <c:plotArea>
      <c:layout>
        <c:manualLayout>
          <c:layoutTarget val="inner"/>
          <c:xMode val="edge"/>
          <c:yMode val="edge"/>
          <c:x val="9.9052203618261753E-2"/>
          <c:y val="7.0609482212742061E-2"/>
          <c:w val="0.90094779638173839"/>
          <c:h val="0.70607661777678399"/>
        </c:manualLayout>
      </c:layout>
      <c:barChart>
        <c:barDir val="col"/>
        <c:grouping val="clustered"/>
        <c:ser>
          <c:idx val="0"/>
          <c:order val="0"/>
          <c:tx>
            <c:strRef>
              <c:f>Sheet1!$A$2</c:f>
              <c:strCache>
                <c:ptCount val="1"/>
                <c:pt idx="0">
                  <c:v>Jan-18</c:v>
                </c:pt>
              </c:strCache>
            </c:strRef>
          </c:tx>
          <c:spPr>
            <a:solidFill>
              <a:srgbClr val="99CCFF"/>
            </a:solidFill>
            <a:ln w="18568">
              <a:solidFill>
                <a:schemeClr val="tx1"/>
              </a:solidFill>
              <a:prstDash val="solid"/>
            </a:ln>
          </c:spPr>
          <c:cat>
            <c:strRef>
              <c:f>Sheet1!$B$1:$F$1</c:f>
              <c:strCache>
                <c:ptCount val="5"/>
                <c:pt idx="0">
                  <c:v>Slums</c:v>
                </c:pt>
                <c:pt idx="1">
                  <c:v>Nomads</c:v>
                </c:pt>
                <c:pt idx="2">
                  <c:v>Brick kilns</c:v>
                </c:pt>
                <c:pt idx="3">
                  <c:v>Construction sites</c:v>
                </c:pt>
                <c:pt idx="4">
                  <c:v>Others</c:v>
                </c:pt>
              </c:strCache>
            </c:strRef>
          </c:cat>
          <c:val>
            <c:numRef>
              <c:f>Sheet1!$B$2:$F$2</c:f>
              <c:numCache>
                <c:formatCode>General</c:formatCode>
                <c:ptCount val="5"/>
                <c:pt idx="0">
                  <c:v>3.02</c:v>
                </c:pt>
                <c:pt idx="1">
                  <c:v>4.05</c:v>
                </c:pt>
                <c:pt idx="2">
                  <c:v>1.46</c:v>
                </c:pt>
                <c:pt idx="3">
                  <c:v>1.59</c:v>
                </c:pt>
                <c:pt idx="4">
                  <c:v>2.19</c:v>
                </c:pt>
              </c:numCache>
            </c:numRef>
          </c:val>
        </c:ser>
        <c:dLbls/>
        <c:gapWidth val="100"/>
        <c:axId val="337692160"/>
        <c:axId val="337693696"/>
      </c:barChart>
      <c:catAx>
        <c:axId val="337692160"/>
        <c:scaling>
          <c:orientation val="minMax"/>
        </c:scaling>
        <c:axPos val="b"/>
        <c:numFmt formatCode="General" sourceLinked="1"/>
        <c:tickLblPos val="nextTo"/>
        <c:spPr>
          <a:ln w="4642">
            <a:solidFill>
              <a:schemeClr val="tx1"/>
            </a:solidFill>
            <a:prstDash val="solid"/>
          </a:ln>
        </c:spPr>
        <c:txPr>
          <a:bodyPr rot="0" vert="horz"/>
          <a:lstStyle/>
          <a:p>
            <a:pPr>
              <a:defRPr/>
            </a:pPr>
            <a:endParaRPr lang="en-US"/>
          </a:p>
        </c:txPr>
        <c:crossAx val="337693696"/>
        <c:crosses val="autoZero"/>
        <c:auto val="1"/>
        <c:lblAlgn val="ctr"/>
        <c:lblOffset val="100"/>
        <c:tickMarkSkip val="1"/>
      </c:catAx>
      <c:valAx>
        <c:axId val="337693696"/>
        <c:scaling>
          <c:orientation val="minMax"/>
          <c:max val="7"/>
        </c:scaling>
        <c:axPos val="l"/>
        <c:majorGridlines>
          <c:spPr>
            <a:ln w="4642">
              <a:solidFill>
                <a:schemeClr val="tx1"/>
              </a:solidFill>
              <a:prstDash val="solid"/>
            </a:ln>
          </c:spPr>
        </c:majorGridlines>
        <c:numFmt formatCode="General" sourceLinked="1"/>
        <c:tickLblPos val="nextTo"/>
        <c:spPr>
          <a:ln w="4642">
            <a:solidFill>
              <a:schemeClr val="tx1"/>
            </a:solidFill>
            <a:prstDash val="solid"/>
          </a:ln>
        </c:spPr>
        <c:txPr>
          <a:bodyPr rot="0" vert="horz"/>
          <a:lstStyle/>
          <a:p>
            <a:pPr>
              <a:defRPr/>
            </a:pPr>
            <a:endParaRPr lang="en-US"/>
          </a:p>
        </c:txPr>
        <c:crossAx val="337692160"/>
        <c:crosses val="autoZero"/>
        <c:crossBetween val="between"/>
      </c:valAx>
      <c:dTable>
        <c:showHorzBorder val="1"/>
        <c:showVertBorder val="1"/>
        <c:showOutline val="1"/>
        <c:showKeys val="1"/>
        <c:spPr>
          <a:ln w="4642">
            <a:solidFill>
              <a:schemeClr val="tx1"/>
            </a:solidFill>
            <a:prstDash val="solid"/>
          </a:ln>
        </c:spPr>
      </c:dTable>
      <c:spPr>
        <a:noFill/>
        <a:ln w="18568">
          <a:solidFill>
            <a:schemeClr val="tx1"/>
          </a:solidFill>
          <a:prstDash val="solid"/>
        </a:ln>
      </c:spPr>
    </c:plotArea>
    <c:plotVisOnly val="1"/>
    <c:dispBlanksAs val="gap"/>
  </c:chart>
  <c:spPr>
    <a:noFill/>
    <a:ln>
      <a:noFill/>
    </a:ln>
  </c:spPr>
  <c:txPr>
    <a:bodyPr/>
    <a:lstStyle/>
    <a:p>
      <a:pPr>
        <a:defRPr sz="1400" b="1" i="0" u="none" strike="noStrike" baseline="0">
          <a:solidFill>
            <a:schemeClr val="tx1"/>
          </a:solidFill>
          <a:latin typeface="Calibri"/>
          <a:ea typeface="Calibri"/>
          <a:cs typeface="Calibri"/>
        </a:defRPr>
      </a:pPr>
      <a:endParaRPr lang="en-US"/>
    </a:p>
  </c:txPr>
  <c:externalData r:id="rId1"/>
  <c:userShapes r:id="rId2"/>
</c:chartSpace>
</file>

<file path=ppt/charts/chart2.xml><?xml version="1.0" encoding="utf-8"?>
<c:chartSpace xmlns:c="http://schemas.openxmlformats.org/drawingml/2006/chart" xmlns:a="http://schemas.openxmlformats.org/drawingml/2006/main" xmlns:r="http://schemas.openxmlformats.org/officeDocument/2006/relationships">
  <c:lang val="en-US"/>
  <c:chart>
    <c:plotArea>
      <c:layout/>
      <c:barChart>
        <c:barDir val="col"/>
        <c:grouping val="clustered"/>
        <c:ser>
          <c:idx val="0"/>
          <c:order val="0"/>
          <c:tx>
            <c:strRef>
              <c:f>Gulb!$K$64</c:f>
              <c:strCache>
                <c:ptCount val="1"/>
                <c:pt idx="0">
                  <c:v>OPV-1</c:v>
                </c:pt>
              </c:strCache>
            </c:strRef>
          </c:tx>
          <c:dLbls>
            <c:txPr>
              <a:bodyPr/>
              <a:lstStyle/>
              <a:p>
                <a:pPr>
                  <a:defRPr sz="1400" b="1"/>
                </a:pPr>
                <a:endParaRPr lang="en-US"/>
              </a:p>
            </c:txPr>
            <c:showVal val="1"/>
          </c:dLbls>
          <c:cat>
            <c:strRef>
              <c:f>Gulb!$J$65:$J$70</c:f>
              <c:strCache>
                <c:ptCount val="6"/>
                <c:pt idx="0">
                  <c:v>Bellary</c:v>
                </c:pt>
                <c:pt idx="1">
                  <c:v>Bidar</c:v>
                </c:pt>
                <c:pt idx="2">
                  <c:v>Kalburgi</c:v>
                </c:pt>
                <c:pt idx="3">
                  <c:v>Koppal</c:v>
                </c:pt>
                <c:pt idx="4">
                  <c:v>Raichur</c:v>
                </c:pt>
                <c:pt idx="5">
                  <c:v>Yadgiri</c:v>
                </c:pt>
              </c:strCache>
            </c:strRef>
          </c:cat>
          <c:val>
            <c:numRef>
              <c:f>Gulb!$K$65:$K$70</c:f>
              <c:numCache>
                <c:formatCode>0</c:formatCode>
                <c:ptCount val="6"/>
                <c:pt idx="0">
                  <c:v>99.44569094092472</c:v>
                </c:pt>
                <c:pt idx="1">
                  <c:v>114.20798729332648</c:v>
                </c:pt>
                <c:pt idx="2">
                  <c:v>90.029649053374911</c:v>
                </c:pt>
                <c:pt idx="3">
                  <c:v>104.83135739034107</c:v>
                </c:pt>
                <c:pt idx="4">
                  <c:v>99.156165198319769</c:v>
                </c:pt>
                <c:pt idx="5">
                  <c:v>102.98436842843121</c:v>
                </c:pt>
              </c:numCache>
            </c:numRef>
          </c:val>
        </c:ser>
        <c:ser>
          <c:idx val="1"/>
          <c:order val="1"/>
          <c:tx>
            <c:strRef>
              <c:f>Gulb!$L$64</c:f>
              <c:strCache>
                <c:ptCount val="1"/>
                <c:pt idx="0">
                  <c:v>IPV-1</c:v>
                </c:pt>
              </c:strCache>
            </c:strRef>
          </c:tx>
          <c:dLbls>
            <c:txPr>
              <a:bodyPr/>
              <a:lstStyle/>
              <a:p>
                <a:pPr>
                  <a:defRPr sz="1400" b="1"/>
                </a:pPr>
                <a:endParaRPr lang="en-US"/>
              </a:p>
            </c:txPr>
            <c:showVal val="1"/>
          </c:dLbls>
          <c:cat>
            <c:strRef>
              <c:f>Gulb!$J$65:$J$70</c:f>
              <c:strCache>
                <c:ptCount val="6"/>
                <c:pt idx="0">
                  <c:v>Bellary</c:v>
                </c:pt>
                <c:pt idx="1">
                  <c:v>Bidar</c:v>
                </c:pt>
                <c:pt idx="2">
                  <c:v>Kalburgi</c:v>
                </c:pt>
                <c:pt idx="3">
                  <c:v>Koppal</c:v>
                </c:pt>
                <c:pt idx="4">
                  <c:v>Raichur</c:v>
                </c:pt>
                <c:pt idx="5">
                  <c:v>Yadgiri</c:v>
                </c:pt>
              </c:strCache>
            </c:strRef>
          </c:cat>
          <c:val>
            <c:numRef>
              <c:f>Gulb!$L$65:$L$70</c:f>
              <c:numCache>
                <c:formatCode>0</c:formatCode>
                <c:ptCount val="6"/>
                <c:pt idx="0">
                  <c:v>61.029505220154384</c:v>
                </c:pt>
                <c:pt idx="1">
                  <c:v>35.651343747623834</c:v>
                </c:pt>
                <c:pt idx="2">
                  <c:v>30.58031223261127</c:v>
                </c:pt>
                <c:pt idx="3">
                  <c:v>59.571499281118136</c:v>
                </c:pt>
                <c:pt idx="4">
                  <c:v>31.088063640756832</c:v>
                </c:pt>
                <c:pt idx="5">
                  <c:v>37.542058040095355</c:v>
                </c:pt>
              </c:numCache>
            </c:numRef>
          </c:val>
        </c:ser>
        <c:ser>
          <c:idx val="2"/>
          <c:order val="2"/>
          <c:tx>
            <c:strRef>
              <c:f>Gulb!$M$64</c:f>
              <c:strCache>
                <c:ptCount val="1"/>
                <c:pt idx="0">
                  <c:v>IPV-1</c:v>
                </c:pt>
              </c:strCache>
            </c:strRef>
          </c:tx>
          <c:dLbls>
            <c:txPr>
              <a:bodyPr/>
              <a:lstStyle/>
              <a:p>
                <a:pPr>
                  <a:defRPr sz="1400" b="1"/>
                </a:pPr>
                <a:endParaRPr lang="en-US"/>
              </a:p>
            </c:txPr>
            <c:showVal val="1"/>
          </c:dLbls>
          <c:cat>
            <c:strRef>
              <c:f>Gulb!$J$65:$J$70</c:f>
              <c:strCache>
                <c:ptCount val="6"/>
                <c:pt idx="0">
                  <c:v>Bellary</c:v>
                </c:pt>
                <c:pt idx="1">
                  <c:v>Bidar</c:v>
                </c:pt>
                <c:pt idx="2">
                  <c:v>Kalburgi</c:v>
                </c:pt>
                <c:pt idx="3">
                  <c:v>Koppal</c:v>
                </c:pt>
                <c:pt idx="4">
                  <c:v>Raichur</c:v>
                </c:pt>
                <c:pt idx="5">
                  <c:v>Yadgiri</c:v>
                </c:pt>
              </c:strCache>
            </c:strRef>
          </c:cat>
          <c:val>
            <c:numRef>
              <c:f>Gulb!$M$65:$M$70</c:f>
              <c:numCache>
                <c:formatCode>0</c:formatCode>
                <c:ptCount val="6"/>
                <c:pt idx="0">
                  <c:v>100.93664483496532</c:v>
                </c:pt>
                <c:pt idx="1">
                  <c:v>117.33565387832347</c:v>
                </c:pt>
                <c:pt idx="2">
                  <c:v>92.316672230930948</c:v>
                </c:pt>
                <c:pt idx="3">
                  <c:v>105.61764913852028</c:v>
                </c:pt>
                <c:pt idx="4">
                  <c:v>99.591093267908334</c:v>
                </c:pt>
                <c:pt idx="5">
                  <c:v>102.19052292163184</c:v>
                </c:pt>
              </c:numCache>
            </c:numRef>
          </c:val>
        </c:ser>
        <c:dLbls/>
        <c:axId val="97629696"/>
        <c:axId val="97631232"/>
      </c:barChart>
      <c:catAx>
        <c:axId val="97629696"/>
        <c:scaling>
          <c:orientation val="minMax"/>
        </c:scaling>
        <c:axPos val="b"/>
        <c:tickLblPos val="nextTo"/>
        <c:txPr>
          <a:bodyPr/>
          <a:lstStyle/>
          <a:p>
            <a:pPr>
              <a:defRPr sz="2000" b="1"/>
            </a:pPr>
            <a:endParaRPr lang="en-US"/>
          </a:p>
        </c:txPr>
        <c:crossAx val="97631232"/>
        <c:crosses val="autoZero"/>
        <c:auto val="1"/>
        <c:lblAlgn val="ctr"/>
        <c:lblOffset val="100"/>
      </c:catAx>
      <c:valAx>
        <c:axId val="97631232"/>
        <c:scaling>
          <c:orientation val="minMax"/>
        </c:scaling>
        <c:axPos val="l"/>
        <c:majorGridlines/>
        <c:numFmt formatCode="0" sourceLinked="1"/>
        <c:tickLblPos val="nextTo"/>
        <c:crossAx val="97629696"/>
        <c:crosses val="autoZero"/>
        <c:crossBetween val="between"/>
      </c:valAx>
    </c:plotArea>
    <c:legend>
      <c:legendPos val="b"/>
      <c:layout/>
      <c:txPr>
        <a:bodyPr/>
        <a:lstStyle/>
        <a:p>
          <a:pPr>
            <a:defRPr sz="2000"/>
          </a:pPr>
          <a:endParaRPr lang="en-US"/>
        </a:p>
      </c:txPr>
    </c:legend>
    <c:plotVisOnly val="1"/>
    <c:dispBlanksAs val="gap"/>
  </c:chart>
  <c:externalData r:id="rId1"/>
</c:chartSpace>
</file>

<file path=ppt/charts/chart3.xml><?xml version="1.0" encoding="utf-8"?>
<c:chartSpace xmlns:c="http://schemas.openxmlformats.org/drawingml/2006/chart" xmlns:a="http://schemas.openxmlformats.org/drawingml/2006/main" xmlns:r="http://schemas.openxmlformats.org/officeDocument/2006/relationships">
  <c:lang val="en-US"/>
  <c:chart>
    <c:plotArea>
      <c:layout/>
      <c:barChart>
        <c:barDir val="col"/>
        <c:grouping val="clustered"/>
        <c:ser>
          <c:idx val="0"/>
          <c:order val="0"/>
          <c:tx>
            <c:strRef>
              <c:f>Gulb!$K$94</c:f>
              <c:strCache>
                <c:ptCount val="1"/>
                <c:pt idx="0">
                  <c:v>OPV-3</c:v>
                </c:pt>
              </c:strCache>
            </c:strRef>
          </c:tx>
          <c:dLbls>
            <c:dLbl>
              <c:idx val="5"/>
              <c:layout/>
              <c:showVal val="1"/>
            </c:dLbl>
            <c:delete val="1"/>
            <c:txPr>
              <a:bodyPr/>
              <a:lstStyle/>
              <a:p>
                <a:pPr>
                  <a:defRPr sz="1200" b="1"/>
                </a:pPr>
                <a:endParaRPr lang="en-US"/>
              </a:p>
            </c:txPr>
          </c:dLbls>
          <c:cat>
            <c:strRef>
              <c:f>Gulb!$J$95:$J$100</c:f>
              <c:strCache>
                <c:ptCount val="6"/>
                <c:pt idx="0">
                  <c:v>Bellary</c:v>
                </c:pt>
                <c:pt idx="1">
                  <c:v>Bidar</c:v>
                </c:pt>
                <c:pt idx="2">
                  <c:v>Kalburgi</c:v>
                </c:pt>
                <c:pt idx="3">
                  <c:v>Koppal</c:v>
                </c:pt>
                <c:pt idx="4">
                  <c:v>Raichur</c:v>
                </c:pt>
                <c:pt idx="5">
                  <c:v>Yadgiri</c:v>
                </c:pt>
              </c:strCache>
            </c:strRef>
          </c:cat>
          <c:val>
            <c:numRef>
              <c:f>Gulb!$K$95:$K$100</c:f>
              <c:numCache>
                <c:formatCode>0</c:formatCode>
                <c:ptCount val="6"/>
                <c:pt idx="0">
                  <c:v>101.84242267038455</c:v>
                </c:pt>
                <c:pt idx="1">
                  <c:v>107.95265412333249</c:v>
                </c:pt>
                <c:pt idx="2">
                  <c:v>95.041466666371932</c:v>
                </c:pt>
                <c:pt idx="3">
                  <c:v>105.82129304452354</c:v>
                </c:pt>
                <c:pt idx="4">
                  <c:v>103.91435262629642</c:v>
                </c:pt>
                <c:pt idx="5">
                  <c:v>102.64264685265654</c:v>
                </c:pt>
              </c:numCache>
            </c:numRef>
          </c:val>
        </c:ser>
        <c:ser>
          <c:idx val="1"/>
          <c:order val="1"/>
          <c:tx>
            <c:strRef>
              <c:f>Gulb!$L$94</c:f>
              <c:strCache>
                <c:ptCount val="1"/>
                <c:pt idx="0">
                  <c:v>IPV-2</c:v>
                </c:pt>
              </c:strCache>
            </c:strRef>
          </c:tx>
          <c:dLbls>
            <c:txPr>
              <a:bodyPr/>
              <a:lstStyle/>
              <a:p>
                <a:pPr>
                  <a:defRPr sz="1200" b="1"/>
                </a:pPr>
                <a:endParaRPr lang="en-US"/>
              </a:p>
            </c:txPr>
            <c:showVal val="1"/>
          </c:dLbls>
          <c:cat>
            <c:strRef>
              <c:f>Gulb!$J$95:$J$100</c:f>
              <c:strCache>
                <c:ptCount val="6"/>
                <c:pt idx="0">
                  <c:v>Bellary</c:v>
                </c:pt>
                <c:pt idx="1">
                  <c:v>Bidar</c:v>
                </c:pt>
                <c:pt idx="2">
                  <c:v>Kalburgi</c:v>
                </c:pt>
                <c:pt idx="3">
                  <c:v>Koppal</c:v>
                </c:pt>
                <c:pt idx="4">
                  <c:v>Raichur</c:v>
                </c:pt>
                <c:pt idx="5">
                  <c:v>Yadgiri</c:v>
                </c:pt>
              </c:strCache>
            </c:strRef>
          </c:cat>
          <c:val>
            <c:numRef>
              <c:f>Gulb!$L$95:$L$100</c:f>
              <c:numCache>
                <c:formatCode>0</c:formatCode>
                <c:ptCount val="6"/>
                <c:pt idx="0">
                  <c:v>53.033136631865638</c:v>
                </c:pt>
                <c:pt idx="1">
                  <c:v>20.352643985029083</c:v>
                </c:pt>
                <c:pt idx="2">
                  <c:v>20.339117957244337</c:v>
                </c:pt>
                <c:pt idx="3">
                  <c:v>40.955052207320811</c:v>
                </c:pt>
                <c:pt idx="4">
                  <c:v>23.06605702390247</c:v>
                </c:pt>
                <c:pt idx="5">
                  <c:v>27.758306462918824</c:v>
                </c:pt>
              </c:numCache>
            </c:numRef>
          </c:val>
        </c:ser>
        <c:ser>
          <c:idx val="2"/>
          <c:order val="2"/>
          <c:tx>
            <c:strRef>
              <c:f>Gulb!$M$94</c:f>
              <c:strCache>
                <c:ptCount val="1"/>
                <c:pt idx="0">
                  <c:v>Penta-3</c:v>
                </c:pt>
              </c:strCache>
            </c:strRef>
          </c:tx>
          <c:dLbls>
            <c:txPr>
              <a:bodyPr/>
              <a:lstStyle/>
              <a:p>
                <a:pPr>
                  <a:defRPr sz="1200" b="1"/>
                </a:pPr>
                <a:endParaRPr lang="en-US"/>
              </a:p>
            </c:txPr>
            <c:showVal val="1"/>
          </c:dLbls>
          <c:cat>
            <c:strRef>
              <c:f>Gulb!$J$95:$J$100</c:f>
              <c:strCache>
                <c:ptCount val="6"/>
                <c:pt idx="0">
                  <c:v>Bellary</c:v>
                </c:pt>
                <c:pt idx="1">
                  <c:v>Bidar</c:v>
                </c:pt>
                <c:pt idx="2">
                  <c:v>Kalburgi</c:v>
                </c:pt>
                <c:pt idx="3">
                  <c:v>Koppal</c:v>
                </c:pt>
                <c:pt idx="4">
                  <c:v>Raichur</c:v>
                </c:pt>
                <c:pt idx="5">
                  <c:v>Yadgiri</c:v>
                </c:pt>
              </c:strCache>
            </c:strRef>
          </c:cat>
          <c:val>
            <c:numRef>
              <c:f>Gulb!$M$95:$M$100</c:f>
              <c:numCache>
                <c:formatCode>0</c:formatCode>
                <c:ptCount val="6"/>
                <c:pt idx="0">
                  <c:v>103.27734906945075</c:v>
                </c:pt>
                <c:pt idx="1">
                  <c:v>110.56326723722789</c:v>
                </c:pt>
                <c:pt idx="2">
                  <c:v>97.569927325549244</c:v>
                </c:pt>
                <c:pt idx="3">
                  <c:v>106.23989440686357</c:v>
                </c:pt>
                <c:pt idx="4">
                  <c:v>105.00724880115978</c:v>
                </c:pt>
                <c:pt idx="5">
                  <c:v>102.47441469227539</c:v>
                </c:pt>
              </c:numCache>
            </c:numRef>
          </c:val>
        </c:ser>
        <c:dLbls/>
        <c:axId val="97740288"/>
        <c:axId val="97741824"/>
      </c:barChart>
      <c:catAx>
        <c:axId val="97740288"/>
        <c:scaling>
          <c:orientation val="minMax"/>
        </c:scaling>
        <c:axPos val="b"/>
        <c:tickLblPos val="nextTo"/>
        <c:txPr>
          <a:bodyPr/>
          <a:lstStyle/>
          <a:p>
            <a:pPr>
              <a:defRPr sz="1400" b="1"/>
            </a:pPr>
            <a:endParaRPr lang="en-US"/>
          </a:p>
        </c:txPr>
        <c:crossAx val="97741824"/>
        <c:crosses val="autoZero"/>
        <c:auto val="1"/>
        <c:lblAlgn val="ctr"/>
        <c:lblOffset val="100"/>
      </c:catAx>
      <c:valAx>
        <c:axId val="97741824"/>
        <c:scaling>
          <c:orientation val="minMax"/>
        </c:scaling>
        <c:axPos val="l"/>
        <c:majorGridlines/>
        <c:numFmt formatCode="0" sourceLinked="1"/>
        <c:tickLblPos val="nextTo"/>
        <c:crossAx val="97740288"/>
        <c:crosses val="autoZero"/>
        <c:crossBetween val="between"/>
      </c:valAx>
    </c:plotArea>
    <c:legend>
      <c:legendPos val="b"/>
      <c:layout/>
      <c:txPr>
        <a:bodyPr/>
        <a:lstStyle/>
        <a:p>
          <a:pPr>
            <a:defRPr sz="2400"/>
          </a:pPr>
          <a:endParaRPr lang="en-US"/>
        </a:p>
      </c:txPr>
    </c:legend>
    <c:plotVisOnly val="1"/>
    <c:dispBlanksAs val="gap"/>
  </c:chart>
  <c:externalData r:id="rId1"/>
</c:chartSpace>
</file>

<file path=ppt/charts/chart4.xml><?xml version="1.0" encoding="utf-8"?>
<c:chartSpace xmlns:c="http://schemas.openxmlformats.org/drawingml/2006/chart" xmlns:a="http://schemas.openxmlformats.org/drawingml/2006/main" xmlns:r="http://schemas.openxmlformats.org/officeDocument/2006/relationships">
  <c:lang val="en-US"/>
  <c:chart>
    <c:autoTitleDeleted val="1"/>
    <c:plotArea>
      <c:layout/>
      <c:barChart>
        <c:barDir val="col"/>
        <c:grouping val="clustered"/>
        <c:ser>
          <c:idx val="0"/>
          <c:order val="0"/>
          <c:tx>
            <c:strRef>
              <c:f>Sheet2!$B$1</c:f>
              <c:strCache>
                <c:ptCount val="1"/>
                <c:pt idx="0">
                  <c:v>Size Missd Cohrt</c:v>
                </c:pt>
              </c:strCache>
            </c:strRef>
          </c:tx>
          <c:cat>
            <c:strRef>
              <c:f>Sheet2!$A$2:$A$36</c:f>
              <c:strCache>
                <c:ptCount val="35"/>
                <c:pt idx="0">
                  <c:v>Egypt</c:v>
                </c:pt>
                <c:pt idx="1">
                  <c:v>Tanzania</c:v>
                </c:pt>
                <c:pt idx="2">
                  <c:v>Bangladesh</c:v>
                </c:pt>
                <c:pt idx="3">
                  <c:v>Vietnam</c:v>
                </c:pt>
                <c:pt idx="4">
                  <c:v>Angola</c:v>
                </c:pt>
                <c:pt idx="5">
                  <c:v>Sudan</c:v>
                </c:pt>
                <c:pt idx="6">
                  <c:v>Ghana</c:v>
                </c:pt>
                <c:pt idx="7">
                  <c:v>Burkina Faso</c:v>
                </c:pt>
                <c:pt idx="8">
                  <c:v>Malawi </c:v>
                </c:pt>
                <c:pt idx="9">
                  <c:v>Zimbabwe</c:v>
                </c:pt>
                <c:pt idx="10">
                  <c:v>Zambia</c:v>
                </c:pt>
                <c:pt idx="11">
                  <c:v>Cote d'Ivoire</c:v>
                </c:pt>
                <c:pt idx="12">
                  <c:v>Uzbekistan</c:v>
                </c:pt>
                <c:pt idx="13">
                  <c:v>Nepal</c:v>
                </c:pt>
                <c:pt idx="14">
                  <c:v>Senegal</c:v>
                </c:pt>
                <c:pt idx="15">
                  <c:v>Burundi</c:v>
                </c:pt>
                <c:pt idx="16">
                  <c:v>Iran</c:v>
                </c:pt>
                <c:pt idx="17">
                  <c:v>DPRK</c:v>
                </c:pt>
                <c:pt idx="18">
                  <c:v>Rwanda</c:v>
                </c:pt>
                <c:pt idx="19">
                  <c:v>Togo</c:v>
                </c:pt>
                <c:pt idx="20">
                  <c:v>Tajikistan</c:v>
                </c:pt>
                <c:pt idx="21">
                  <c:v>Sierra Leone</c:v>
                </c:pt>
                <c:pt idx="22">
                  <c:v>Eritrea</c:v>
                </c:pt>
                <c:pt idx="23">
                  <c:v>Kyrgystan</c:v>
                </c:pt>
                <c:pt idx="24">
                  <c:v>Turkmenistan</c:v>
                </c:pt>
                <c:pt idx="25">
                  <c:v>Liberia</c:v>
                </c:pt>
                <c:pt idx="26">
                  <c:v>Mongolia</c:v>
                </c:pt>
                <c:pt idx="27">
                  <c:v>Guinea-Bissau</c:v>
                </c:pt>
                <c:pt idx="28">
                  <c:v>Lesotho</c:v>
                </c:pt>
                <c:pt idx="29">
                  <c:v>Moldova</c:v>
                </c:pt>
                <c:pt idx="30">
                  <c:v>Gambia</c:v>
                </c:pt>
                <c:pt idx="31">
                  <c:v>Comoros</c:v>
                </c:pt>
                <c:pt idx="32">
                  <c:v>Djibouti</c:v>
                </c:pt>
                <c:pt idx="33">
                  <c:v>Bhutan</c:v>
                </c:pt>
                <c:pt idx="34">
                  <c:v>Sao Tome and Principe</c:v>
                </c:pt>
              </c:strCache>
            </c:strRef>
          </c:cat>
          <c:val>
            <c:numRef>
              <c:f>Sheet2!$B$2:$B$36</c:f>
              <c:numCache>
                <c:formatCode>_-* #,##0_-;\-* #,##0_-;_-* "-"??_-;_-@_-</c:formatCode>
                <c:ptCount val="35"/>
                <c:pt idx="0">
                  <c:v>5617762</c:v>
                </c:pt>
                <c:pt idx="1">
                  <c:v>4507086</c:v>
                </c:pt>
                <c:pt idx="2">
                  <c:v>4486495</c:v>
                </c:pt>
                <c:pt idx="3">
                  <c:v>3273019</c:v>
                </c:pt>
                <c:pt idx="4">
                  <c:v>2038602</c:v>
                </c:pt>
                <c:pt idx="5">
                  <c:v>1974480</c:v>
                </c:pt>
                <c:pt idx="6">
                  <c:v>1832311</c:v>
                </c:pt>
                <c:pt idx="7">
                  <c:v>1661448</c:v>
                </c:pt>
                <c:pt idx="8">
                  <c:v>1586292</c:v>
                </c:pt>
                <c:pt idx="9">
                  <c:v>1555575</c:v>
                </c:pt>
                <c:pt idx="10">
                  <c:v>1401957</c:v>
                </c:pt>
                <c:pt idx="11">
                  <c:v>1325912</c:v>
                </c:pt>
                <c:pt idx="12">
                  <c:v>1308418</c:v>
                </c:pt>
                <c:pt idx="13">
                  <c:v>1000235</c:v>
                </c:pt>
                <c:pt idx="14">
                  <c:v>966686</c:v>
                </c:pt>
                <c:pt idx="15">
                  <c:v>835659</c:v>
                </c:pt>
                <c:pt idx="16">
                  <c:v>833260</c:v>
                </c:pt>
                <c:pt idx="17">
                  <c:v>732328</c:v>
                </c:pt>
                <c:pt idx="18">
                  <c:v>681361</c:v>
                </c:pt>
                <c:pt idx="19">
                  <c:v>610851</c:v>
                </c:pt>
                <c:pt idx="20">
                  <c:v>524737</c:v>
                </c:pt>
                <c:pt idx="21">
                  <c:v>455448</c:v>
                </c:pt>
                <c:pt idx="22">
                  <c:v>361306</c:v>
                </c:pt>
                <c:pt idx="23">
                  <c:v>296830</c:v>
                </c:pt>
                <c:pt idx="24">
                  <c:v>236709</c:v>
                </c:pt>
                <c:pt idx="25">
                  <c:v>186539</c:v>
                </c:pt>
                <c:pt idx="26">
                  <c:v>170715</c:v>
                </c:pt>
                <c:pt idx="27">
                  <c:v>95272</c:v>
                </c:pt>
                <c:pt idx="28">
                  <c:v>87036</c:v>
                </c:pt>
                <c:pt idx="29">
                  <c:v>78737</c:v>
                </c:pt>
                <c:pt idx="30">
                  <c:v>61023</c:v>
                </c:pt>
                <c:pt idx="31">
                  <c:v>39554</c:v>
                </c:pt>
                <c:pt idx="32">
                  <c:v>34328</c:v>
                </c:pt>
                <c:pt idx="33">
                  <c:v>12026</c:v>
                </c:pt>
                <c:pt idx="34">
                  <c:v>4549</c:v>
                </c:pt>
              </c:numCache>
            </c:numRef>
          </c:val>
          <c:extLst xmlns:c16r2="http://schemas.microsoft.com/office/drawing/2015/06/chart">
            <c:ext xmlns:c16="http://schemas.microsoft.com/office/drawing/2014/chart" uri="{C3380CC4-5D6E-409C-BE32-E72D297353CC}">
              <c16:uniqueId val="{00000000-35B0-4BD5-B6C6-C4E996A5855B}"/>
            </c:ext>
          </c:extLst>
        </c:ser>
        <c:dLbls/>
        <c:axId val="97770880"/>
        <c:axId val="97776768"/>
      </c:barChart>
      <c:catAx>
        <c:axId val="97770880"/>
        <c:scaling>
          <c:orientation val="minMax"/>
        </c:scaling>
        <c:axPos val="b"/>
        <c:numFmt formatCode="General" sourceLinked="0"/>
        <c:tickLblPos val="nextTo"/>
        <c:txPr>
          <a:bodyPr/>
          <a:lstStyle/>
          <a:p>
            <a:pPr>
              <a:defRPr sz="1100"/>
            </a:pPr>
            <a:endParaRPr lang="en-US"/>
          </a:p>
        </c:txPr>
        <c:crossAx val="97776768"/>
        <c:crosses val="autoZero"/>
        <c:auto val="1"/>
        <c:lblAlgn val="ctr"/>
        <c:lblOffset val="100"/>
      </c:catAx>
      <c:valAx>
        <c:axId val="97776768"/>
        <c:scaling>
          <c:orientation val="minMax"/>
        </c:scaling>
        <c:axPos val="l"/>
        <c:majorGridlines/>
        <c:numFmt formatCode="_-* #,##0_-;\-* #,##0_-;_-* &quot;-&quot;??_-;_-@_-" sourceLinked="1"/>
        <c:tickLblPos val="nextTo"/>
        <c:crossAx val="97770880"/>
        <c:crosses val="autoZero"/>
        <c:crossBetween val="between"/>
      </c:valAx>
    </c:plotArea>
    <c:plotVisOnly val="1"/>
    <c:dispBlanksAs val="gap"/>
  </c:chart>
  <c:txPr>
    <a:bodyPr/>
    <a:lstStyle/>
    <a:p>
      <a:pPr>
        <a:defRPr sz="1050"/>
      </a:pPr>
      <a:endParaRPr lang="en-US"/>
    </a:p>
  </c:txPr>
  <c:externalData r:id="rId1"/>
  <c:userShapes r:id="rId2"/>
</c:chartSpace>
</file>

<file path=ppt/charts/chart5.xml><?xml version="1.0" encoding="utf-8"?>
<c:chartSpace xmlns:c="http://schemas.openxmlformats.org/drawingml/2006/chart" xmlns:a="http://schemas.openxmlformats.org/drawingml/2006/main" xmlns:r="http://schemas.openxmlformats.org/officeDocument/2006/relationships">
  <c:lang val="en-US"/>
  <c:chart>
    <c:plotArea>
      <c:layout/>
      <c:barChart>
        <c:barDir val="col"/>
        <c:grouping val="clustered"/>
        <c:ser>
          <c:idx val="0"/>
          <c:order val="0"/>
          <c:tx>
            <c:strRef>
              <c:f>Sheet1!$B$1</c:f>
              <c:strCache>
                <c:ptCount val="1"/>
                <c:pt idx="0">
                  <c:v>Afzalpur</c:v>
                </c:pt>
              </c:strCache>
            </c:strRef>
          </c:tx>
          <c:spPr>
            <a:solidFill>
              <a:schemeClr val="accent1"/>
            </a:solidFill>
          </c:spPr>
          <c:dLbls>
            <c:showVal val="1"/>
          </c:dLbls>
          <c:cat>
            <c:strRef>
              <c:f>Sheet1!$A$2:$A$4</c:f>
              <c:strCache>
                <c:ptCount val="3"/>
                <c:pt idx="0">
                  <c:v>2016</c:v>
                </c:pt>
                <c:pt idx="1">
                  <c:v>2017</c:v>
                </c:pt>
                <c:pt idx="2">
                  <c:v>2018*</c:v>
                </c:pt>
              </c:strCache>
            </c:strRef>
          </c:cat>
          <c:val>
            <c:numRef>
              <c:f>Sheet1!$B$2:$B$4</c:f>
              <c:numCache>
                <c:formatCode>General</c:formatCode>
                <c:ptCount val="3"/>
                <c:pt idx="0">
                  <c:v>8</c:v>
                </c:pt>
                <c:pt idx="1">
                  <c:v>5</c:v>
                </c:pt>
                <c:pt idx="2">
                  <c:v>7</c:v>
                </c:pt>
              </c:numCache>
            </c:numRef>
          </c:val>
        </c:ser>
        <c:ser>
          <c:idx val="1"/>
          <c:order val="1"/>
          <c:tx>
            <c:strRef>
              <c:f>Sheet1!$C$1</c:f>
              <c:strCache>
                <c:ptCount val="1"/>
                <c:pt idx="0">
                  <c:v>Aland</c:v>
                </c:pt>
              </c:strCache>
            </c:strRef>
          </c:tx>
          <c:spPr>
            <a:solidFill>
              <a:srgbClr val="00B050"/>
            </a:solidFill>
          </c:spPr>
          <c:dLbls>
            <c:showVal val="1"/>
          </c:dLbls>
          <c:cat>
            <c:strRef>
              <c:f>Sheet1!$A$2:$A$4</c:f>
              <c:strCache>
                <c:ptCount val="3"/>
                <c:pt idx="0">
                  <c:v>2016</c:v>
                </c:pt>
                <c:pt idx="1">
                  <c:v>2017</c:v>
                </c:pt>
                <c:pt idx="2">
                  <c:v>2018*</c:v>
                </c:pt>
              </c:strCache>
            </c:strRef>
          </c:cat>
          <c:val>
            <c:numRef>
              <c:f>Sheet1!$C$2:$C$4</c:f>
              <c:numCache>
                <c:formatCode>General</c:formatCode>
                <c:ptCount val="3"/>
                <c:pt idx="0">
                  <c:v>7</c:v>
                </c:pt>
                <c:pt idx="1">
                  <c:v>10</c:v>
                </c:pt>
                <c:pt idx="2">
                  <c:v>16</c:v>
                </c:pt>
              </c:numCache>
            </c:numRef>
          </c:val>
        </c:ser>
        <c:ser>
          <c:idx val="2"/>
          <c:order val="2"/>
          <c:tx>
            <c:strRef>
              <c:f>Sheet1!$D$1</c:f>
              <c:strCache>
                <c:ptCount val="1"/>
                <c:pt idx="0">
                  <c:v>Chincholli</c:v>
                </c:pt>
              </c:strCache>
            </c:strRef>
          </c:tx>
          <c:spPr>
            <a:solidFill>
              <a:schemeClr val="bg2">
                <a:lumMod val="50000"/>
              </a:schemeClr>
            </a:solidFill>
          </c:spPr>
          <c:dLbls>
            <c:showVal val="1"/>
          </c:dLbls>
          <c:cat>
            <c:strRef>
              <c:f>Sheet1!$A$2:$A$4</c:f>
              <c:strCache>
                <c:ptCount val="3"/>
                <c:pt idx="0">
                  <c:v>2016</c:v>
                </c:pt>
                <c:pt idx="1">
                  <c:v>2017</c:v>
                </c:pt>
                <c:pt idx="2">
                  <c:v>2018*</c:v>
                </c:pt>
              </c:strCache>
            </c:strRef>
          </c:cat>
          <c:val>
            <c:numRef>
              <c:f>Sheet1!$D$2:$D$4</c:f>
              <c:numCache>
                <c:formatCode>General</c:formatCode>
                <c:ptCount val="3"/>
                <c:pt idx="0">
                  <c:v>8</c:v>
                </c:pt>
                <c:pt idx="1">
                  <c:v>1</c:v>
                </c:pt>
                <c:pt idx="2">
                  <c:v>3</c:v>
                </c:pt>
              </c:numCache>
            </c:numRef>
          </c:val>
        </c:ser>
        <c:ser>
          <c:idx val="3"/>
          <c:order val="3"/>
          <c:tx>
            <c:strRef>
              <c:f>Sheet1!$E$1</c:f>
              <c:strCache>
                <c:ptCount val="1"/>
                <c:pt idx="0">
                  <c:v>Chittapur</c:v>
                </c:pt>
              </c:strCache>
            </c:strRef>
          </c:tx>
          <c:dLbls>
            <c:showVal val="1"/>
          </c:dLbls>
          <c:cat>
            <c:strRef>
              <c:f>Sheet1!$A$2:$A$4</c:f>
              <c:strCache>
                <c:ptCount val="3"/>
                <c:pt idx="0">
                  <c:v>2016</c:v>
                </c:pt>
                <c:pt idx="1">
                  <c:v>2017</c:v>
                </c:pt>
                <c:pt idx="2">
                  <c:v>2018*</c:v>
                </c:pt>
              </c:strCache>
            </c:strRef>
          </c:cat>
          <c:val>
            <c:numRef>
              <c:f>Sheet1!$E$2:$E$4</c:f>
              <c:numCache>
                <c:formatCode>General</c:formatCode>
                <c:ptCount val="3"/>
                <c:pt idx="0">
                  <c:v>9</c:v>
                </c:pt>
                <c:pt idx="1">
                  <c:v>5</c:v>
                </c:pt>
                <c:pt idx="2">
                  <c:v>7</c:v>
                </c:pt>
              </c:numCache>
            </c:numRef>
          </c:val>
        </c:ser>
        <c:ser>
          <c:idx val="4"/>
          <c:order val="4"/>
          <c:tx>
            <c:strRef>
              <c:f>Sheet1!$F$1</c:f>
              <c:strCache>
                <c:ptCount val="1"/>
                <c:pt idx="0">
                  <c:v>Kalaburagi</c:v>
                </c:pt>
              </c:strCache>
            </c:strRef>
          </c:tx>
          <c:dLbls>
            <c:showVal val="1"/>
          </c:dLbls>
          <c:cat>
            <c:strRef>
              <c:f>Sheet1!$A$2:$A$4</c:f>
              <c:strCache>
                <c:ptCount val="3"/>
                <c:pt idx="0">
                  <c:v>2016</c:v>
                </c:pt>
                <c:pt idx="1">
                  <c:v>2017</c:v>
                </c:pt>
                <c:pt idx="2">
                  <c:v>2018*</c:v>
                </c:pt>
              </c:strCache>
            </c:strRef>
          </c:cat>
          <c:val>
            <c:numRef>
              <c:f>Sheet1!$F$2:$F$4</c:f>
              <c:numCache>
                <c:formatCode>General</c:formatCode>
                <c:ptCount val="3"/>
                <c:pt idx="0">
                  <c:v>21</c:v>
                </c:pt>
                <c:pt idx="1">
                  <c:v>2</c:v>
                </c:pt>
                <c:pt idx="2">
                  <c:v>15</c:v>
                </c:pt>
              </c:numCache>
            </c:numRef>
          </c:val>
        </c:ser>
        <c:ser>
          <c:idx val="5"/>
          <c:order val="5"/>
          <c:tx>
            <c:strRef>
              <c:f>Sheet1!$G$1</c:f>
              <c:strCache>
                <c:ptCount val="1"/>
                <c:pt idx="0">
                  <c:v>Jewargi</c:v>
                </c:pt>
              </c:strCache>
            </c:strRef>
          </c:tx>
          <c:dLbls>
            <c:showVal val="1"/>
          </c:dLbls>
          <c:cat>
            <c:strRef>
              <c:f>Sheet1!$A$2:$A$4</c:f>
              <c:strCache>
                <c:ptCount val="3"/>
                <c:pt idx="0">
                  <c:v>2016</c:v>
                </c:pt>
                <c:pt idx="1">
                  <c:v>2017</c:v>
                </c:pt>
                <c:pt idx="2">
                  <c:v>2018*</c:v>
                </c:pt>
              </c:strCache>
            </c:strRef>
          </c:cat>
          <c:val>
            <c:numRef>
              <c:f>Sheet1!$G$2:$G$4</c:f>
              <c:numCache>
                <c:formatCode>General</c:formatCode>
                <c:ptCount val="3"/>
                <c:pt idx="0">
                  <c:v>18</c:v>
                </c:pt>
                <c:pt idx="1">
                  <c:v>5</c:v>
                </c:pt>
                <c:pt idx="2">
                  <c:v>7</c:v>
                </c:pt>
              </c:numCache>
            </c:numRef>
          </c:val>
        </c:ser>
        <c:ser>
          <c:idx val="6"/>
          <c:order val="6"/>
          <c:tx>
            <c:strRef>
              <c:f>Sheet1!$H$1</c:f>
              <c:strCache>
                <c:ptCount val="1"/>
                <c:pt idx="0">
                  <c:v>Sedam</c:v>
                </c:pt>
              </c:strCache>
            </c:strRef>
          </c:tx>
          <c:dLbls>
            <c:showVal val="1"/>
          </c:dLbls>
          <c:cat>
            <c:strRef>
              <c:f>Sheet1!$A$2:$A$4</c:f>
              <c:strCache>
                <c:ptCount val="3"/>
                <c:pt idx="0">
                  <c:v>2016</c:v>
                </c:pt>
                <c:pt idx="1">
                  <c:v>2017</c:v>
                </c:pt>
                <c:pt idx="2">
                  <c:v>2018*</c:v>
                </c:pt>
              </c:strCache>
            </c:strRef>
          </c:cat>
          <c:val>
            <c:numRef>
              <c:f>Sheet1!$H$2:$H$4</c:f>
              <c:numCache>
                <c:formatCode>General</c:formatCode>
                <c:ptCount val="3"/>
                <c:pt idx="0">
                  <c:v>7</c:v>
                </c:pt>
                <c:pt idx="1">
                  <c:v>5</c:v>
                </c:pt>
                <c:pt idx="2">
                  <c:v>1</c:v>
                </c:pt>
              </c:numCache>
            </c:numRef>
          </c:val>
        </c:ser>
        <c:ser>
          <c:idx val="7"/>
          <c:order val="7"/>
          <c:tx>
            <c:strRef>
              <c:f>Sheet1!$I$1</c:f>
              <c:strCache>
                <c:ptCount val="1"/>
                <c:pt idx="0">
                  <c:v>Total</c:v>
                </c:pt>
              </c:strCache>
            </c:strRef>
          </c:tx>
          <c:dLbls>
            <c:showVal val="1"/>
          </c:dLbls>
          <c:cat>
            <c:strRef>
              <c:f>Sheet1!$A$2:$A$4</c:f>
              <c:strCache>
                <c:ptCount val="3"/>
                <c:pt idx="0">
                  <c:v>2016</c:v>
                </c:pt>
                <c:pt idx="1">
                  <c:v>2017</c:v>
                </c:pt>
                <c:pt idx="2">
                  <c:v>2018*</c:v>
                </c:pt>
              </c:strCache>
            </c:strRef>
          </c:cat>
          <c:val>
            <c:numRef>
              <c:f>Sheet1!$I$2:$I$4</c:f>
              <c:numCache>
                <c:formatCode>General</c:formatCode>
                <c:ptCount val="3"/>
                <c:pt idx="0">
                  <c:v>78</c:v>
                </c:pt>
                <c:pt idx="1">
                  <c:v>33</c:v>
                </c:pt>
                <c:pt idx="2">
                  <c:v>56</c:v>
                </c:pt>
              </c:numCache>
            </c:numRef>
          </c:val>
        </c:ser>
        <c:dLbls/>
        <c:axId val="191782272"/>
        <c:axId val="191812736"/>
      </c:barChart>
      <c:catAx>
        <c:axId val="191782272"/>
        <c:scaling>
          <c:orientation val="minMax"/>
        </c:scaling>
        <c:axPos val="b"/>
        <c:tickLblPos val="nextTo"/>
        <c:txPr>
          <a:bodyPr/>
          <a:lstStyle/>
          <a:p>
            <a:pPr>
              <a:defRPr b="1"/>
            </a:pPr>
            <a:endParaRPr lang="en-US"/>
          </a:p>
        </c:txPr>
        <c:crossAx val="191812736"/>
        <c:crosses val="autoZero"/>
        <c:auto val="1"/>
        <c:lblAlgn val="ctr"/>
        <c:lblOffset val="100"/>
      </c:catAx>
      <c:valAx>
        <c:axId val="191812736"/>
        <c:scaling>
          <c:orientation val="minMax"/>
        </c:scaling>
        <c:axPos val="l"/>
        <c:majorGridlines/>
        <c:numFmt formatCode="General" sourceLinked="1"/>
        <c:tickLblPos val="nextTo"/>
        <c:crossAx val="191782272"/>
        <c:crosses val="autoZero"/>
        <c:crossBetween val="between"/>
      </c:valAx>
    </c:plotArea>
    <c:legend>
      <c:legendPos val="b"/>
      <c:txPr>
        <a:bodyPr/>
        <a:lstStyle/>
        <a:p>
          <a:pPr>
            <a:defRPr b="1"/>
          </a:pPr>
          <a:endParaRPr lang="en-US"/>
        </a:p>
      </c:txPr>
    </c:legend>
    <c:plotVisOnly val="1"/>
    <c:dispBlanksAs val="gap"/>
  </c:chart>
  <c:txPr>
    <a:bodyPr/>
    <a:lstStyle/>
    <a:p>
      <a:pPr>
        <a:defRPr sz="1800"/>
      </a:pPr>
      <a:endParaRPr lang="en-US"/>
    </a:p>
  </c:txPr>
  <c:externalData r:id="rId1"/>
</c:chartSpace>
</file>

<file path=ppt/charts/chart6.xml><?xml version="1.0" encoding="utf-8"?>
<c:chartSpace xmlns:c="http://schemas.openxmlformats.org/drawingml/2006/chart" xmlns:a="http://schemas.openxmlformats.org/drawingml/2006/main" xmlns:r="http://schemas.openxmlformats.org/officeDocument/2006/relationships">
  <c:lang val="en-US"/>
  <c:chart>
    <c:autoTitleDeleted val="1"/>
    <c:view3D>
      <c:rAngAx val="1"/>
    </c:view3D>
    <c:plotArea>
      <c:layout/>
      <c:bar3DChart>
        <c:barDir val="bar"/>
        <c:grouping val="clustered"/>
        <c:ser>
          <c:idx val="0"/>
          <c:order val="0"/>
          <c:tx>
            <c:strRef>
              <c:f>Sheet1!$B$1</c:f>
              <c:strCache>
                <c:ptCount val="1"/>
                <c:pt idx="0">
                  <c:v>Stool Rate 2018</c:v>
                </c:pt>
              </c:strCache>
            </c:strRef>
          </c:tx>
          <c:dLbls>
            <c:dLbl>
              <c:idx val="0"/>
              <c:layout>
                <c:manualLayout>
                  <c:x val="2.8058751047863373E-2"/>
                  <c:y val="0"/>
                </c:manualLayout>
              </c:layout>
              <c:showVal val="1"/>
            </c:dLbl>
            <c:dLbl>
              <c:idx val="2"/>
              <c:layout>
                <c:manualLayout>
                  <c:x val="4.8100716082051485E-2"/>
                  <c:y val="3.2067144054700996E-3"/>
                </c:manualLayout>
              </c:layout>
              <c:showVal val="1"/>
            </c:dLbl>
            <c:txPr>
              <a:bodyPr/>
              <a:lstStyle/>
              <a:p>
                <a:pPr>
                  <a:defRPr sz="1200"/>
                </a:pPr>
                <a:endParaRPr lang="en-US"/>
              </a:p>
            </c:txPr>
            <c:showVal val="1"/>
          </c:dLbls>
          <c:cat>
            <c:strRef>
              <c:f>Sheet1!$A$2:$A$9</c:f>
              <c:strCache>
                <c:ptCount val="8"/>
                <c:pt idx="0">
                  <c:v>AFZALPUR</c:v>
                </c:pt>
                <c:pt idx="1">
                  <c:v>ALAND</c:v>
                </c:pt>
                <c:pt idx="2">
                  <c:v>CHINCHOLI</c:v>
                </c:pt>
                <c:pt idx="3">
                  <c:v>CHITAPUR</c:v>
                </c:pt>
                <c:pt idx="4">
                  <c:v>JEWARGI</c:v>
                </c:pt>
                <c:pt idx="5">
                  <c:v>KALABURGI</c:v>
                </c:pt>
                <c:pt idx="6">
                  <c:v>SEDAM</c:v>
                </c:pt>
                <c:pt idx="7">
                  <c:v>District Total</c:v>
                </c:pt>
              </c:strCache>
            </c:strRef>
          </c:cat>
          <c:val>
            <c:numRef>
              <c:f>Sheet1!$B$2:$B$9</c:f>
              <c:numCache>
                <c:formatCode>General</c:formatCode>
                <c:ptCount val="8"/>
                <c:pt idx="0">
                  <c:v>71</c:v>
                </c:pt>
                <c:pt idx="1">
                  <c:v>100</c:v>
                </c:pt>
                <c:pt idx="2">
                  <c:v>67</c:v>
                </c:pt>
                <c:pt idx="3">
                  <c:v>100</c:v>
                </c:pt>
                <c:pt idx="4">
                  <c:v>83</c:v>
                </c:pt>
                <c:pt idx="5">
                  <c:v>87</c:v>
                </c:pt>
                <c:pt idx="6">
                  <c:v>0</c:v>
                </c:pt>
                <c:pt idx="7">
                  <c:v>87</c:v>
                </c:pt>
              </c:numCache>
            </c:numRef>
          </c:val>
        </c:ser>
        <c:dLbls/>
        <c:shape val="cylinder"/>
        <c:axId val="192038400"/>
        <c:axId val="192039936"/>
        <c:axId val="0"/>
      </c:bar3DChart>
      <c:catAx>
        <c:axId val="192038400"/>
        <c:scaling>
          <c:orientation val="minMax"/>
        </c:scaling>
        <c:axPos val="l"/>
        <c:tickLblPos val="nextTo"/>
        <c:txPr>
          <a:bodyPr/>
          <a:lstStyle/>
          <a:p>
            <a:pPr>
              <a:defRPr sz="1600"/>
            </a:pPr>
            <a:endParaRPr lang="en-US"/>
          </a:p>
        </c:txPr>
        <c:crossAx val="192039936"/>
        <c:crosses val="autoZero"/>
        <c:auto val="1"/>
        <c:lblAlgn val="ctr"/>
        <c:lblOffset val="100"/>
      </c:catAx>
      <c:valAx>
        <c:axId val="192039936"/>
        <c:scaling>
          <c:orientation val="minMax"/>
        </c:scaling>
        <c:axPos val="b"/>
        <c:majorGridlines/>
        <c:minorGridlines/>
        <c:numFmt formatCode="General" sourceLinked="1"/>
        <c:tickLblPos val="nextTo"/>
        <c:txPr>
          <a:bodyPr/>
          <a:lstStyle/>
          <a:p>
            <a:pPr>
              <a:defRPr sz="1200"/>
            </a:pPr>
            <a:endParaRPr lang="en-US"/>
          </a:p>
        </c:txPr>
        <c:crossAx val="192038400"/>
        <c:crosses val="autoZero"/>
        <c:crossBetween val="between"/>
      </c:valAx>
    </c:plotArea>
    <c:legend>
      <c:legendPos val="t"/>
      <c:txPr>
        <a:bodyPr/>
        <a:lstStyle/>
        <a:p>
          <a:pPr>
            <a:defRPr b="1"/>
          </a:pPr>
          <a:endParaRPr lang="en-US"/>
        </a:p>
      </c:txPr>
    </c:legend>
    <c:plotVisOnly val="1"/>
    <c:dispBlanksAs val="gap"/>
  </c:chart>
  <c:txPr>
    <a:bodyPr/>
    <a:lstStyle/>
    <a:p>
      <a:pPr>
        <a:defRPr sz="1800"/>
      </a:pPr>
      <a:endParaRPr lang="en-US"/>
    </a:p>
  </c:txPr>
  <c:externalData r:id="rId1"/>
  <c:userShapes r:id="rId2"/>
</c:chartSpace>
</file>

<file path=ppt/charts/chart7.xml><?xml version="1.0" encoding="utf-8"?>
<c:chartSpace xmlns:c="http://schemas.openxmlformats.org/drawingml/2006/chart" xmlns:a="http://schemas.openxmlformats.org/drawingml/2006/main" xmlns:r="http://schemas.openxmlformats.org/officeDocument/2006/relationships">
  <c:lang val="en-US"/>
  <c:chart>
    <c:plotArea>
      <c:layout/>
      <c:barChart>
        <c:barDir val="col"/>
        <c:grouping val="clustered"/>
        <c:ser>
          <c:idx val="0"/>
          <c:order val="0"/>
          <c:tx>
            <c:strRef>
              <c:f>Sheet1!$B$1</c:f>
              <c:strCache>
                <c:ptCount val="1"/>
                <c:pt idx="0">
                  <c:v>Aurad</c:v>
                </c:pt>
              </c:strCache>
            </c:strRef>
          </c:tx>
          <c:spPr>
            <a:solidFill>
              <a:schemeClr val="accent1"/>
            </a:solidFill>
          </c:spPr>
          <c:dLbls>
            <c:txPr>
              <a:bodyPr/>
              <a:lstStyle/>
              <a:p>
                <a:pPr>
                  <a:defRPr b="1"/>
                </a:pPr>
                <a:endParaRPr lang="en-US"/>
              </a:p>
            </c:txPr>
            <c:showVal val="1"/>
          </c:dLbls>
          <c:cat>
            <c:strRef>
              <c:f>Sheet1!$A$2:$A$4</c:f>
              <c:strCache>
                <c:ptCount val="3"/>
                <c:pt idx="0">
                  <c:v>2016</c:v>
                </c:pt>
                <c:pt idx="1">
                  <c:v>2017*</c:v>
                </c:pt>
                <c:pt idx="2">
                  <c:v>2018</c:v>
                </c:pt>
              </c:strCache>
            </c:strRef>
          </c:cat>
          <c:val>
            <c:numRef>
              <c:f>Sheet1!$B$2:$B$4</c:f>
              <c:numCache>
                <c:formatCode>General</c:formatCode>
                <c:ptCount val="3"/>
                <c:pt idx="0">
                  <c:v>2</c:v>
                </c:pt>
                <c:pt idx="1">
                  <c:v>3</c:v>
                </c:pt>
                <c:pt idx="2">
                  <c:v>1</c:v>
                </c:pt>
              </c:numCache>
            </c:numRef>
          </c:val>
        </c:ser>
        <c:ser>
          <c:idx val="1"/>
          <c:order val="1"/>
          <c:tx>
            <c:strRef>
              <c:f>Sheet1!$C$1</c:f>
              <c:strCache>
                <c:ptCount val="1"/>
                <c:pt idx="0">
                  <c:v>Basavakalyan</c:v>
                </c:pt>
              </c:strCache>
            </c:strRef>
          </c:tx>
          <c:spPr>
            <a:solidFill>
              <a:srgbClr val="00B050"/>
            </a:solidFill>
          </c:spPr>
          <c:dLbls>
            <c:txPr>
              <a:bodyPr/>
              <a:lstStyle/>
              <a:p>
                <a:pPr>
                  <a:defRPr b="1"/>
                </a:pPr>
                <a:endParaRPr lang="en-US"/>
              </a:p>
            </c:txPr>
            <c:showVal val="1"/>
          </c:dLbls>
          <c:cat>
            <c:strRef>
              <c:f>Sheet1!$A$2:$A$4</c:f>
              <c:strCache>
                <c:ptCount val="3"/>
                <c:pt idx="0">
                  <c:v>2016</c:v>
                </c:pt>
                <c:pt idx="1">
                  <c:v>2017*</c:v>
                </c:pt>
                <c:pt idx="2">
                  <c:v>2018</c:v>
                </c:pt>
              </c:strCache>
            </c:strRef>
          </c:cat>
          <c:val>
            <c:numRef>
              <c:f>Sheet1!$C$2:$C$4</c:f>
              <c:numCache>
                <c:formatCode>General</c:formatCode>
                <c:ptCount val="3"/>
                <c:pt idx="0">
                  <c:v>4</c:v>
                </c:pt>
                <c:pt idx="1">
                  <c:v>3</c:v>
                </c:pt>
                <c:pt idx="2">
                  <c:v>5</c:v>
                </c:pt>
              </c:numCache>
            </c:numRef>
          </c:val>
        </c:ser>
        <c:ser>
          <c:idx val="2"/>
          <c:order val="2"/>
          <c:tx>
            <c:strRef>
              <c:f>Sheet1!$D$1</c:f>
              <c:strCache>
                <c:ptCount val="1"/>
                <c:pt idx="0">
                  <c:v>Bhalki</c:v>
                </c:pt>
              </c:strCache>
            </c:strRef>
          </c:tx>
          <c:spPr>
            <a:solidFill>
              <a:schemeClr val="bg2">
                <a:lumMod val="50000"/>
              </a:schemeClr>
            </a:solidFill>
          </c:spPr>
          <c:dLbls>
            <c:txPr>
              <a:bodyPr/>
              <a:lstStyle/>
              <a:p>
                <a:pPr>
                  <a:defRPr b="1"/>
                </a:pPr>
                <a:endParaRPr lang="en-US"/>
              </a:p>
            </c:txPr>
            <c:showVal val="1"/>
          </c:dLbls>
          <c:cat>
            <c:strRef>
              <c:f>Sheet1!$A$2:$A$4</c:f>
              <c:strCache>
                <c:ptCount val="3"/>
                <c:pt idx="0">
                  <c:v>2016</c:v>
                </c:pt>
                <c:pt idx="1">
                  <c:v>2017*</c:v>
                </c:pt>
                <c:pt idx="2">
                  <c:v>2018</c:v>
                </c:pt>
              </c:strCache>
            </c:strRef>
          </c:cat>
          <c:val>
            <c:numRef>
              <c:f>Sheet1!$D$2:$D$4</c:f>
              <c:numCache>
                <c:formatCode>General</c:formatCode>
                <c:ptCount val="3"/>
                <c:pt idx="0">
                  <c:v>7</c:v>
                </c:pt>
                <c:pt idx="1">
                  <c:v>5</c:v>
                </c:pt>
                <c:pt idx="2">
                  <c:v>5</c:v>
                </c:pt>
              </c:numCache>
            </c:numRef>
          </c:val>
        </c:ser>
        <c:ser>
          <c:idx val="3"/>
          <c:order val="3"/>
          <c:tx>
            <c:strRef>
              <c:f>Sheet1!$E$1</c:f>
              <c:strCache>
                <c:ptCount val="1"/>
                <c:pt idx="0">
                  <c:v>Bidar</c:v>
                </c:pt>
              </c:strCache>
            </c:strRef>
          </c:tx>
          <c:dLbls>
            <c:txPr>
              <a:bodyPr/>
              <a:lstStyle/>
              <a:p>
                <a:pPr>
                  <a:defRPr b="1"/>
                </a:pPr>
                <a:endParaRPr lang="en-US"/>
              </a:p>
            </c:txPr>
            <c:showVal val="1"/>
          </c:dLbls>
          <c:cat>
            <c:strRef>
              <c:f>Sheet1!$A$2:$A$4</c:f>
              <c:strCache>
                <c:ptCount val="3"/>
                <c:pt idx="0">
                  <c:v>2016</c:v>
                </c:pt>
                <c:pt idx="1">
                  <c:v>2017*</c:v>
                </c:pt>
                <c:pt idx="2">
                  <c:v>2018</c:v>
                </c:pt>
              </c:strCache>
            </c:strRef>
          </c:cat>
          <c:val>
            <c:numRef>
              <c:f>Sheet1!$E$2:$E$4</c:f>
              <c:numCache>
                <c:formatCode>General</c:formatCode>
                <c:ptCount val="3"/>
                <c:pt idx="0">
                  <c:v>14</c:v>
                </c:pt>
                <c:pt idx="1">
                  <c:v>4</c:v>
                </c:pt>
                <c:pt idx="2">
                  <c:v>8</c:v>
                </c:pt>
              </c:numCache>
            </c:numRef>
          </c:val>
        </c:ser>
        <c:ser>
          <c:idx val="4"/>
          <c:order val="4"/>
          <c:tx>
            <c:strRef>
              <c:f>Sheet1!$F$1</c:f>
              <c:strCache>
                <c:ptCount val="1"/>
                <c:pt idx="0">
                  <c:v>Humnabad</c:v>
                </c:pt>
              </c:strCache>
            </c:strRef>
          </c:tx>
          <c:dLbls>
            <c:txPr>
              <a:bodyPr/>
              <a:lstStyle/>
              <a:p>
                <a:pPr>
                  <a:defRPr b="1"/>
                </a:pPr>
                <a:endParaRPr lang="en-US"/>
              </a:p>
            </c:txPr>
            <c:showVal val="1"/>
          </c:dLbls>
          <c:cat>
            <c:strRef>
              <c:f>Sheet1!$A$2:$A$4</c:f>
              <c:strCache>
                <c:ptCount val="3"/>
                <c:pt idx="0">
                  <c:v>2016</c:v>
                </c:pt>
                <c:pt idx="1">
                  <c:v>2017*</c:v>
                </c:pt>
                <c:pt idx="2">
                  <c:v>2018</c:v>
                </c:pt>
              </c:strCache>
            </c:strRef>
          </c:cat>
          <c:val>
            <c:numRef>
              <c:f>Sheet1!$F$2:$F$4</c:f>
              <c:numCache>
                <c:formatCode>General</c:formatCode>
                <c:ptCount val="3"/>
                <c:pt idx="0">
                  <c:v>10</c:v>
                </c:pt>
                <c:pt idx="1">
                  <c:v>4</c:v>
                </c:pt>
                <c:pt idx="2">
                  <c:v>1</c:v>
                </c:pt>
              </c:numCache>
            </c:numRef>
          </c:val>
        </c:ser>
        <c:ser>
          <c:idx val="5"/>
          <c:order val="5"/>
          <c:tx>
            <c:strRef>
              <c:f>Sheet1!$G$1</c:f>
              <c:strCache>
                <c:ptCount val="1"/>
                <c:pt idx="0">
                  <c:v>Total</c:v>
                </c:pt>
              </c:strCache>
            </c:strRef>
          </c:tx>
          <c:dLbls>
            <c:showVal val="1"/>
          </c:dLbls>
          <c:cat>
            <c:strRef>
              <c:f>Sheet1!$A$2:$A$4</c:f>
              <c:strCache>
                <c:ptCount val="3"/>
                <c:pt idx="0">
                  <c:v>2016</c:v>
                </c:pt>
                <c:pt idx="1">
                  <c:v>2017*</c:v>
                </c:pt>
                <c:pt idx="2">
                  <c:v>2018</c:v>
                </c:pt>
              </c:strCache>
            </c:strRef>
          </c:cat>
          <c:val>
            <c:numRef>
              <c:f>Sheet1!$G$2:$G$4</c:f>
              <c:numCache>
                <c:formatCode>General</c:formatCode>
                <c:ptCount val="3"/>
                <c:pt idx="0">
                  <c:v>37</c:v>
                </c:pt>
                <c:pt idx="1">
                  <c:v>19</c:v>
                </c:pt>
                <c:pt idx="2">
                  <c:v>20</c:v>
                </c:pt>
              </c:numCache>
            </c:numRef>
          </c:val>
        </c:ser>
        <c:dLbls/>
        <c:axId val="97133696"/>
        <c:axId val="97135232"/>
      </c:barChart>
      <c:catAx>
        <c:axId val="97133696"/>
        <c:scaling>
          <c:orientation val="minMax"/>
        </c:scaling>
        <c:axPos val="b"/>
        <c:tickLblPos val="nextTo"/>
        <c:txPr>
          <a:bodyPr/>
          <a:lstStyle/>
          <a:p>
            <a:pPr>
              <a:defRPr b="1"/>
            </a:pPr>
            <a:endParaRPr lang="en-US"/>
          </a:p>
        </c:txPr>
        <c:crossAx val="97135232"/>
        <c:crosses val="autoZero"/>
        <c:auto val="1"/>
        <c:lblAlgn val="ctr"/>
        <c:lblOffset val="100"/>
      </c:catAx>
      <c:valAx>
        <c:axId val="97135232"/>
        <c:scaling>
          <c:orientation val="minMax"/>
        </c:scaling>
        <c:axPos val="l"/>
        <c:majorGridlines/>
        <c:numFmt formatCode="General" sourceLinked="1"/>
        <c:tickLblPos val="nextTo"/>
        <c:txPr>
          <a:bodyPr/>
          <a:lstStyle/>
          <a:p>
            <a:pPr>
              <a:defRPr b="1"/>
            </a:pPr>
            <a:endParaRPr lang="en-US"/>
          </a:p>
        </c:txPr>
        <c:crossAx val="97133696"/>
        <c:crosses val="autoZero"/>
        <c:crossBetween val="between"/>
      </c:valAx>
    </c:plotArea>
    <c:legend>
      <c:legendPos val="b"/>
      <c:layout>
        <c:manualLayout>
          <c:xMode val="edge"/>
          <c:yMode val="edge"/>
          <c:x val="6.9190372089675753E-2"/>
          <c:y val="0.80680279023370938"/>
          <c:w val="0.93080962791032429"/>
          <c:h val="0.15900685975789927"/>
        </c:manualLayout>
      </c:layout>
      <c:txPr>
        <a:bodyPr/>
        <a:lstStyle/>
        <a:p>
          <a:pPr>
            <a:defRPr sz="1800" b="1"/>
          </a:pPr>
          <a:endParaRPr lang="en-US"/>
        </a:p>
      </c:txPr>
    </c:legend>
    <c:plotVisOnly val="1"/>
    <c:dispBlanksAs val="gap"/>
  </c:chart>
  <c:txPr>
    <a:bodyPr/>
    <a:lstStyle/>
    <a:p>
      <a:pPr>
        <a:defRPr sz="1800"/>
      </a:pPr>
      <a:endParaRPr lang="en-US"/>
    </a:p>
  </c:txPr>
  <c:externalData r:id="rId1"/>
</c:chartSpace>
</file>

<file path=ppt/charts/chart8.xml><?xml version="1.0" encoding="utf-8"?>
<c:chartSpace xmlns:c="http://schemas.openxmlformats.org/drawingml/2006/chart" xmlns:a="http://schemas.openxmlformats.org/drawingml/2006/main" xmlns:r="http://schemas.openxmlformats.org/officeDocument/2006/relationships">
  <c:lang val="en-US"/>
  <c:chart>
    <c:autoTitleDeleted val="1"/>
    <c:view3D>
      <c:rAngAx val="1"/>
    </c:view3D>
    <c:plotArea>
      <c:layout/>
      <c:bar3DChart>
        <c:barDir val="bar"/>
        <c:grouping val="clustered"/>
        <c:ser>
          <c:idx val="0"/>
          <c:order val="0"/>
          <c:tx>
            <c:strRef>
              <c:f>Sheet1!$B$1</c:f>
              <c:strCache>
                <c:ptCount val="1"/>
                <c:pt idx="0">
                  <c:v>Stool Rate 2018</c:v>
                </c:pt>
              </c:strCache>
            </c:strRef>
          </c:tx>
          <c:dLbls>
            <c:dLbl>
              <c:idx val="0"/>
              <c:layout>
                <c:manualLayout>
                  <c:x val="2.8058751047863373E-2"/>
                  <c:y val="0"/>
                </c:manualLayout>
              </c:layout>
              <c:showVal val="1"/>
            </c:dLbl>
            <c:dLbl>
              <c:idx val="2"/>
              <c:layout>
                <c:manualLayout>
                  <c:x val="4.8100716082051485E-2"/>
                  <c:y val="3.2067144054700996E-3"/>
                </c:manualLayout>
              </c:layout>
              <c:showVal val="1"/>
            </c:dLbl>
            <c:txPr>
              <a:bodyPr/>
              <a:lstStyle/>
              <a:p>
                <a:pPr>
                  <a:defRPr sz="1400" b="1"/>
                </a:pPr>
                <a:endParaRPr lang="en-US"/>
              </a:p>
            </c:txPr>
            <c:showVal val="1"/>
          </c:dLbls>
          <c:cat>
            <c:strRef>
              <c:f>Sheet1!$A$2:$A$7</c:f>
              <c:strCache>
                <c:ptCount val="6"/>
                <c:pt idx="0">
                  <c:v>AURAD</c:v>
                </c:pt>
                <c:pt idx="1">
                  <c:v>BASAVAKALYAN</c:v>
                </c:pt>
                <c:pt idx="2">
                  <c:v>BHALKI</c:v>
                </c:pt>
                <c:pt idx="3">
                  <c:v>BIDAR</c:v>
                </c:pt>
                <c:pt idx="4">
                  <c:v>HUMNABAD</c:v>
                </c:pt>
                <c:pt idx="5">
                  <c:v>District Total</c:v>
                </c:pt>
              </c:strCache>
            </c:strRef>
          </c:cat>
          <c:val>
            <c:numRef>
              <c:f>Sheet1!$B$2:$B$7</c:f>
              <c:numCache>
                <c:formatCode>General</c:formatCode>
                <c:ptCount val="6"/>
                <c:pt idx="0">
                  <c:v>0</c:v>
                </c:pt>
                <c:pt idx="1">
                  <c:v>100</c:v>
                </c:pt>
                <c:pt idx="2">
                  <c:v>60</c:v>
                </c:pt>
                <c:pt idx="3">
                  <c:v>88</c:v>
                </c:pt>
                <c:pt idx="4">
                  <c:v>0</c:v>
                </c:pt>
                <c:pt idx="5">
                  <c:v>75</c:v>
                </c:pt>
              </c:numCache>
            </c:numRef>
          </c:val>
        </c:ser>
        <c:dLbls/>
        <c:shape val="cylinder"/>
        <c:axId val="192277504"/>
        <c:axId val="192283392"/>
        <c:axId val="0"/>
      </c:bar3DChart>
      <c:catAx>
        <c:axId val="192277504"/>
        <c:scaling>
          <c:orientation val="minMax"/>
        </c:scaling>
        <c:axPos val="l"/>
        <c:tickLblPos val="nextTo"/>
        <c:txPr>
          <a:bodyPr/>
          <a:lstStyle/>
          <a:p>
            <a:pPr>
              <a:defRPr sz="1600" b="1"/>
            </a:pPr>
            <a:endParaRPr lang="en-US"/>
          </a:p>
        </c:txPr>
        <c:crossAx val="192283392"/>
        <c:crosses val="autoZero"/>
        <c:auto val="1"/>
        <c:lblAlgn val="ctr"/>
        <c:lblOffset val="100"/>
      </c:catAx>
      <c:valAx>
        <c:axId val="192283392"/>
        <c:scaling>
          <c:orientation val="minMax"/>
        </c:scaling>
        <c:axPos val="b"/>
        <c:majorGridlines/>
        <c:minorGridlines/>
        <c:numFmt formatCode="General" sourceLinked="1"/>
        <c:tickLblPos val="nextTo"/>
        <c:txPr>
          <a:bodyPr/>
          <a:lstStyle/>
          <a:p>
            <a:pPr>
              <a:defRPr sz="1200"/>
            </a:pPr>
            <a:endParaRPr lang="en-US"/>
          </a:p>
        </c:txPr>
        <c:crossAx val="192277504"/>
        <c:crosses val="autoZero"/>
        <c:crossBetween val="between"/>
      </c:valAx>
    </c:plotArea>
    <c:legend>
      <c:legendPos val="b"/>
      <c:layout/>
      <c:txPr>
        <a:bodyPr/>
        <a:lstStyle/>
        <a:p>
          <a:pPr>
            <a:defRPr b="1"/>
          </a:pPr>
          <a:endParaRPr lang="en-US"/>
        </a:p>
      </c:txPr>
    </c:legend>
    <c:plotVisOnly val="1"/>
    <c:dispBlanksAs val="gap"/>
  </c:chart>
  <c:txPr>
    <a:bodyPr/>
    <a:lstStyle/>
    <a:p>
      <a:pPr>
        <a:defRPr sz="1800"/>
      </a:pPr>
      <a:endParaRPr lang="en-US"/>
    </a:p>
  </c:txPr>
  <c:externalData r:id="rId1"/>
  <c:userShapes r:id="rId2"/>
</c:chartSpace>
</file>

<file path=ppt/charts/chart9.xml><?xml version="1.0" encoding="utf-8"?>
<c:chartSpace xmlns:c="http://schemas.openxmlformats.org/drawingml/2006/chart" xmlns:a="http://schemas.openxmlformats.org/drawingml/2006/main" xmlns:r="http://schemas.openxmlformats.org/officeDocument/2006/relationships">
  <c:lang val="en-US"/>
  <c:style val="26"/>
  <c:clrMapOvr bg1="lt1" tx1="dk1" bg2="lt2" tx2="dk2" accent1="accent1" accent2="accent2" accent3="accent3" accent4="accent4" accent5="accent5" accent6="accent6" hlink="hlink" folHlink="folHlink"/>
  <c:chart>
    <c:plotArea>
      <c:layout/>
      <c:barChart>
        <c:barDir val="col"/>
        <c:grouping val="stacked"/>
        <c:ser>
          <c:idx val="0"/>
          <c:order val="0"/>
          <c:tx>
            <c:strRef>
              <c:f>CoverageBLUdist!$B$2</c:f>
              <c:strCache>
                <c:ptCount val="1"/>
                <c:pt idx="0">
                  <c:v>Booth coverage</c:v>
                </c:pt>
              </c:strCache>
            </c:strRef>
          </c:tx>
          <c:spPr>
            <a:ln>
              <a:solidFill>
                <a:schemeClr val="tx1"/>
              </a:solidFill>
            </a:ln>
          </c:spPr>
          <c:dLbls>
            <c:txPr>
              <a:bodyPr/>
              <a:lstStyle/>
              <a:p>
                <a:pPr>
                  <a:defRPr lang="en-GB" sz="1800">
                    <a:solidFill>
                      <a:schemeClr val="bg1"/>
                    </a:solidFill>
                  </a:defRPr>
                </a:pPr>
                <a:endParaRPr lang="en-US"/>
              </a:p>
            </c:txPr>
            <c:showVal val="1"/>
          </c:dLbls>
          <c:cat>
            <c:numRef>
              <c:f>CoverageBLUdist!$C$1:$I$1</c:f>
              <c:numCache>
                <c:formatCode>mmm\-yy</c:formatCode>
                <c:ptCount val="2"/>
                <c:pt idx="0">
                  <c:v>43101</c:v>
                </c:pt>
                <c:pt idx="1">
                  <c:v>43160</c:v>
                </c:pt>
              </c:numCache>
            </c:numRef>
          </c:cat>
          <c:val>
            <c:numRef>
              <c:f>CoverageBLUdist!$C$2:$I$2</c:f>
              <c:numCache>
                <c:formatCode>General</c:formatCode>
                <c:ptCount val="2"/>
                <c:pt idx="0">
                  <c:v>5560251</c:v>
                </c:pt>
                <c:pt idx="1">
                  <c:v>5544761</c:v>
                </c:pt>
              </c:numCache>
            </c:numRef>
          </c:val>
        </c:ser>
        <c:ser>
          <c:idx val="1"/>
          <c:order val="1"/>
          <c:tx>
            <c:strRef>
              <c:f>CoverageBLUdist!$B$3</c:f>
              <c:strCache>
                <c:ptCount val="1"/>
                <c:pt idx="0">
                  <c:v>HtoH coverage</c:v>
                </c:pt>
              </c:strCache>
            </c:strRef>
          </c:tx>
          <c:spPr>
            <a:solidFill>
              <a:schemeClr val="accent3">
                <a:lumMod val="75000"/>
              </a:schemeClr>
            </a:solidFill>
            <a:ln>
              <a:solidFill>
                <a:schemeClr val="tx1"/>
              </a:solidFill>
            </a:ln>
          </c:spPr>
          <c:dLbls>
            <c:txPr>
              <a:bodyPr/>
              <a:lstStyle/>
              <a:p>
                <a:pPr>
                  <a:defRPr lang="en-GB" sz="1600">
                    <a:solidFill>
                      <a:schemeClr val="bg1"/>
                    </a:solidFill>
                  </a:defRPr>
                </a:pPr>
                <a:endParaRPr lang="en-US"/>
              </a:p>
            </c:txPr>
            <c:showVal val="1"/>
          </c:dLbls>
          <c:cat>
            <c:numRef>
              <c:f>CoverageBLUdist!$C$1:$I$1</c:f>
              <c:numCache>
                <c:formatCode>mmm\-yy</c:formatCode>
                <c:ptCount val="2"/>
                <c:pt idx="0">
                  <c:v>43101</c:v>
                </c:pt>
                <c:pt idx="1">
                  <c:v>43160</c:v>
                </c:pt>
              </c:numCache>
            </c:numRef>
          </c:cat>
          <c:val>
            <c:numRef>
              <c:f>CoverageBLUdist!$C$3:$I$3</c:f>
              <c:numCache>
                <c:formatCode>General</c:formatCode>
                <c:ptCount val="2"/>
                <c:pt idx="0">
                  <c:v>757029</c:v>
                </c:pt>
                <c:pt idx="1">
                  <c:v>761330</c:v>
                </c:pt>
              </c:numCache>
            </c:numRef>
          </c:val>
        </c:ser>
        <c:ser>
          <c:idx val="2"/>
          <c:order val="2"/>
          <c:tx>
            <c:strRef>
              <c:f>CoverageBLUdist!$B$4</c:f>
              <c:strCache>
                <c:ptCount val="1"/>
                <c:pt idx="0">
                  <c:v>Transit / Mobile Team Coverage</c:v>
                </c:pt>
              </c:strCache>
            </c:strRef>
          </c:tx>
          <c:spPr>
            <a:solidFill>
              <a:srgbClr val="FFC000"/>
            </a:solidFill>
            <a:ln>
              <a:solidFill>
                <a:schemeClr val="tx1"/>
              </a:solidFill>
            </a:ln>
          </c:spPr>
          <c:dLbls>
            <c:txPr>
              <a:bodyPr/>
              <a:lstStyle/>
              <a:p>
                <a:pPr>
                  <a:defRPr lang="en-GB" sz="1600"/>
                </a:pPr>
                <a:endParaRPr lang="en-US"/>
              </a:p>
            </c:txPr>
            <c:showVal val="1"/>
          </c:dLbls>
          <c:cat>
            <c:numRef>
              <c:f>CoverageBLUdist!$C$1:$I$1</c:f>
              <c:numCache>
                <c:formatCode>mmm\-yy</c:formatCode>
                <c:ptCount val="2"/>
                <c:pt idx="0">
                  <c:v>43101</c:v>
                </c:pt>
                <c:pt idx="1">
                  <c:v>43160</c:v>
                </c:pt>
              </c:numCache>
            </c:numRef>
          </c:cat>
          <c:val>
            <c:numRef>
              <c:f>CoverageBLUdist!$C$4:$I$4</c:f>
              <c:numCache>
                <c:formatCode>General</c:formatCode>
                <c:ptCount val="2"/>
                <c:pt idx="0">
                  <c:v>379621</c:v>
                </c:pt>
                <c:pt idx="1">
                  <c:v>371232</c:v>
                </c:pt>
              </c:numCache>
            </c:numRef>
          </c:val>
        </c:ser>
        <c:ser>
          <c:idx val="3"/>
          <c:order val="3"/>
          <c:tx>
            <c:strRef>
              <c:f>CoverageBLUdist!$B$5</c:f>
              <c:strCache>
                <c:ptCount val="1"/>
                <c:pt idx="0">
                  <c:v>Total Coverage</c:v>
                </c:pt>
              </c:strCache>
            </c:strRef>
          </c:tx>
          <c:spPr>
            <a:noFill/>
            <a:ln>
              <a:noFill/>
            </a:ln>
            <a:effectLst>
              <a:glow rad="127000">
                <a:schemeClr val="bg1"/>
              </a:glow>
            </a:effectLst>
          </c:spPr>
          <c:dLbls>
            <c:txPr>
              <a:bodyPr/>
              <a:lstStyle/>
              <a:p>
                <a:pPr>
                  <a:defRPr lang="en-GB"/>
                </a:pPr>
                <a:endParaRPr lang="en-US"/>
              </a:p>
            </c:txPr>
            <c:dLblPos val="inBase"/>
            <c:showVal val="1"/>
          </c:dLbls>
          <c:cat>
            <c:numRef>
              <c:f>CoverageBLUdist!$C$1:$I$1</c:f>
              <c:numCache>
                <c:formatCode>mmm\-yy</c:formatCode>
                <c:ptCount val="2"/>
                <c:pt idx="0">
                  <c:v>43101</c:v>
                </c:pt>
                <c:pt idx="1">
                  <c:v>43160</c:v>
                </c:pt>
              </c:numCache>
            </c:numRef>
          </c:cat>
          <c:val>
            <c:numRef>
              <c:f>CoverageBLUdist!$C$5:$I$5</c:f>
              <c:numCache>
                <c:formatCode>General</c:formatCode>
                <c:ptCount val="2"/>
                <c:pt idx="0">
                  <c:v>6696901</c:v>
                </c:pt>
                <c:pt idx="1">
                  <c:v>6677323</c:v>
                </c:pt>
              </c:numCache>
            </c:numRef>
          </c:val>
        </c:ser>
        <c:dLbls/>
        <c:gapWidth val="93"/>
        <c:overlap val="75"/>
        <c:axId val="200167808"/>
        <c:axId val="200169344"/>
      </c:barChart>
      <c:catAx>
        <c:axId val="200167808"/>
        <c:scaling>
          <c:orientation val="minMax"/>
        </c:scaling>
        <c:axPos val="b"/>
        <c:numFmt formatCode="mmm\-yy" sourceLinked="1"/>
        <c:tickLblPos val="nextTo"/>
        <c:txPr>
          <a:bodyPr/>
          <a:lstStyle/>
          <a:p>
            <a:pPr>
              <a:defRPr lang="en-GB" sz="1600"/>
            </a:pPr>
            <a:endParaRPr lang="en-US"/>
          </a:p>
        </c:txPr>
        <c:crossAx val="200169344"/>
        <c:crosses val="autoZero"/>
        <c:lblAlgn val="ctr"/>
        <c:lblOffset val="100"/>
      </c:catAx>
      <c:valAx>
        <c:axId val="200169344"/>
        <c:scaling>
          <c:orientation val="minMax"/>
          <c:max val="8100000"/>
          <c:min val="0"/>
        </c:scaling>
        <c:axPos val="l"/>
        <c:majorGridlines/>
        <c:numFmt formatCode="General" sourceLinked="1"/>
        <c:tickLblPos val="nextTo"/>
        <c:txPr>
          <a:bodyPr/>
          <a:lstStyle/>
          <a:p>
            <a:pPr>
              <a:defRPr lang="en-GB" sz="1200"/>
            </a:pPr>
            <a:endParaRPr lang="en-US"/>
          </a:p>
        </c:txPr>
        <c:crossAx val="200167808"/>
        <c:crosses val="autoZero"/>
        <c:crossBetween val="between"/>
        <c:majorUnit val="1000000"/>
        <c:minorUnit val="200000"/>
      </c:valAx>
      <c:spPr>
        <a:ln>
          <a:solidFill>
            <a:schemeClr val="tx1"/>
          </a:solidFill>
        </a:ln>
      </c:spPr>
    </c:plotArea>
    <c:legend>
      <c:legendPos val="b"/>
      <c:legendEntry>
        <c:idx val="3"/>
        <c:delete val="1"/>
      </c:legendEntry>
      <c:txPr>
        <a:bodyPr/>
        <a:lstStyle/>
        <a:p>
          <a:pPr>
            <a:defRPr lang="en-GB"/>
          </a:pPr>
          <a:endParaRPr lang="en-US"/>
        </a:p>
      </c:txPr>
    </c:legend>
    <c:plotVisOnly val="1"/>
    <c:dispBlanksAs val="gap"/>
  </c:chart>
  <c:txPr>
    <a:bodyPr/>
    <a:lstStyle/>
    <a:p>
      <a:pPr>
        <a:defRPr sz="1400" b="1"/>
      </a:pPr>
      <a:endParaRPr lang="en-US"/>
    </a:p>
  </c:txPr>
  <c:externalData r:id="rId2"/>
  <c:userShapes r:id="rId3"/>
</c:chartSpac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image" Target="../media/image3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 Id="rId5" Type="http://schemas.openxmlformats.org/officeDocument/2006/relationships/image" Target="../media/image39.png"/><Relationship Id="rId4" Type="http://schemas.openxmlformats.org/officeDocument/2006/relationships/image" Target="../media/image38.png"/></Relationships>
</file>

<file path=ppt/drawings/drawing1.xml><?xml version="1.0" encoding="utf-8"?>
<c:userShapes xmlns:c="http://schemas.openxmlformats.org/drawingml/2006/chart">
  <cdr:relSizeAnchor xmlns:cdr="http://schemas.openxmlformats.org/drawingml/2006/chartDrawing">
    <cdr:from>
      <cdr:x>0.206</cdr:x>
      <cdr:y>0.17647</cdr:y>
    </cdr:from>
    <cdr:to>
      <cdr:x>0.98339</cdr:x>
      <cdr:y>0.2883</cdr:y>
    </cdr:to>
    <cdr:sp macro="" textlink="">
      <cdr:nvSpPr>
        <cdr:cNvPr id="3" name="TextBox 2"/>
        <cdr:cNvSpPr txBox="1"/>
      </cdr:nvSpPr>
      <cdr:spPr>
        <a:xfrm xmlns:a="http://schemas.openxmlformats.org/drawingml/2006/main">
          <a:off x="1632528" y="943570"/>
          <a:ext cx="6160654" cy="59796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US" sz="2800" b="1" noProof="0" dirty="0" smtClean="0">
              <a:solidFill>
                <a:srgbClr val="FF0000"/>
              </a:solidFill>
            </a:rPr>
            <a:t>~ 43 </a:t>
          </a:r>
          <a:r>
            <a:rPr lang="en-US" sz="2800" b="1" noProof="0" dirty="0">
              <a:solidFill>
                <a:srgbClr val="FF0000"/>
              </a:solidFill>
            </a:rPr>
            <a:t>million children </a:t>
          </a:r>
          <a:r>
            <a:rPr lang="en-US" sz="2800" b="1" noProof="0" dirty="0" smtClean="0">
              <a:solidFill>
                <a:srgbClr val="FF0000"/>
              </a:solidFill>
            </a:rPr>
            <a:t>missed</a:t>
          </a:r>
          <a:endParaRPr lang="en-US" sz="2800" b="1" noProof="0" dirty="0">
            <a:solidFill>
              <a:srgbClr val="FF0000"/>
            </a:solidFill>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0.79592</cdr:x>
      <cdr:y>0.14545</cdr:y>
    </cdr:from>
    <cdr:to>
      <cdr:x>0.79592</cdr:x>
      <cdr:y>0.89091</cdr:y>
    </cdr:to>
    <cdr:cxnSp macro="">
      <cdr:nvCxnSpPr>
        <cdr:cNvPr id="3" name="Straight Connector 2"/>
        <cdr:cNvCxnSpPr/>
      </cdr:nvCxnSpPr>
      <cdr:spPr>
        <a:xfrm xmlns:a="http://schemas.openxmlformats.org/drawingml/2006/main" flipH="1" flipV="1">
          <a:off x="2808312" y="576064"/>
          <a:ext cx="1" cy="2952328"/>
        </a:xfrm>
        <a:prstGeom xmlns:a="http://schemas.openxmlformats.org/drawingml/2006/main" prst="line">
          <a:avLst/>
        </a:prstGeom>
        <a:ln xmlns:a="http://schemas.openxmlformats.org/drawingml/2006/main" w="22225">
          <a:solidFill>
            <a:srgbClr val="FF0000"/>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3.xml><?xml version="1.0" encoding="utf-8"?>
<c:userShapes xmlns:c="http://schemas.openxmlformats.org/drawingml/2006/chart">
  <cdr:relSizeAnchor xmlns:cdr="http://schemas.openxmlformats.org/drawingml/2006/chartDrawing">
    <cdr:from>
      <cdr:x>0.8</cdr:x>
      <cdr:y>0.10345</cdr:y>
    </cdr:from>
    <cdr:to>
      <cdr:x>0.8</cdr:x>
      <cdr:y>0.77618</cdr:y>
    </cdr:to>
    <cdr:cxnSp macro="">
      <cdr:nvCxnSpPr>
        <cdr:cNvPr id="3" name="Straight Connector 2"/>
        <cdr:cNvCxnSpPr/>
      </cdr:nvCxnSpPr>
      <cdr:spPr>
        <a:xfrm xmlns:a="http://schemas.openxmlformats.org/drawingml/2006/main" flipV="1">
          <a:off x="2880320" y="432048"/>
          <a:ext cx="0" cy="2809633"/>
        </a:xfrm>
        <a:prstGeom xmlns:a="http://schemas.openxmlformats.org/drawingml/2006/main" prst="line">
          <a:avLst/>
        </a:prstGeom>
        <a:ln xmlns:a="http://schemas.openxmlformats.org/drawingml/2006/main" w="22225">
          <a:solidFill>
            <a:srgbClr val="FF0000"/>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4.xml><?xml version="1.0" encoding="utf-8"?>
<c:userShapes xmlns:c="http://schemas.openxmlformats.org/drawingml/2006/chart">
  <cdr:relSizeAnchor xmlns:cdr="http://schemas.openxmlformats.org/drawingml/2006/chartDrawing">
    <cdr:from>
      <cdr:x>0.78627</cdr:x>
      <cdr:y>0.34082</cdr:y>
    </cdr:from>
    <cdr:to>
      <cdr:x>0.86836</cdr:x>
      <cdr:y>0.42217</cdr:y>
    </cdr:to>
    <cdr:sp macro="" textlink="">
      <cdr:nvSpPr>
        <cdr:cNvPr id="8" name="TextBox 1"/>
        <cdr:cNvSpPr txBox="1"/>
      </cdr:nvSpPr>
      <cdr:spPr>
        <a:xfrm xmlns:a="http://schemas.openxmlformats.org/drawingml/2006/main">
          <a:off x="7317775" y="1600955"/>
          <a:ext cx="764008" cy="382126"/>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600" b="1" dirty="0" smtClean="0">
              <a:solidFill>
                <a:schemeClr val="tx1"/>
              </a:solidFill>
            </a:rPr>
            <a:t>83.0%</a:t>
          </a:r>
          <a:endParaRPr lang="en-GB" sz="1600" b="1" dirty="0">
            <a:solidFill>
              <a:schemeClr val="tx1"/>
            </a:solidFill>
          </a:endParaRPr>
        </a:p>
      </cdr:txBody>
    </cdr:sp>
  </cdr:relSizeAnchor>
  <cdr:relSizeAnchor xmlns:cdr="http://schemas.openxmlformats.org/drawingml/2006/chartDrawing">
    <cdr:from>
      <cdr:x>0.82495</cdr:x>
      <cdr:y>0.21819</cdr:y>
    </cdr:from>
    <cdr:to>
      <cdr:x>0.90704</cdr:x>
      <cdr:y>0.29953</cdr:y>
    </cdr:to>
    <cdr:sp macro="" textlink="">
      <cdr:nvSpPr>
        <cdr:cNvPr id="9" name="TextBox 1"/>
        <cdr:cNvSpPr txBox="1"/>
      </cdr:nvSpPr>
      <cdr:spPr>
        <a:xfrm xmlns:a="http://schemas.openxmlformats.org/drawingml/2006/main">
          <a:off x="7677815" y="1024891"/>
          <a:ext cx="764008" cy="382078"/>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600" b="1" dirty="0" smtClean="0">
              <a:solidFill>
                <a:schemeClr val="tx1"/>
              </a:solidFill>
            </a:rPr>
            <a:t>11.4%</a:t>
          </a:r>
          <a:endParaRPr lang="en-GB" sz="1600" b="1" dirty="0">
            <a:solidFill>
              <a:schemeClr val="tx1"/>
            </a:solidFill>
          </a:endParaRPr>
        </a:p>
      </cdr:txBody>
    </cdr:sp>
  </cdr:relSizeAnchor>
  <cdr:relSizeAnchor xmlns:cdr="http://schemas.openxmlformats.org/drawingml/2006/chartDrawing">
    <cdr:from>
      <cdr:x>0.86364</cdr:x>
      <cdr:y>0.15687</cdr:y>
    </cdr:from>
    <cdr:to>
      <cdr:x>0.92821</cdr:x>
      <cdr:y>0.21819</cdr:y>
    </cdr:to>
    <cdr:sp macro="" textlink="">
      <cdr:nvSpPr>
        <cdr:cNvPr id="10" name="TextBox 1"/>
        <cdr:cNvSpPr txBox="1"/>
      </cdr:nvSpPr>
      <cdr:spPr>
        <a:xfrm xmlns:a="http://schemas.openxmlformats.org/drawingml/2006/main">
          <a:off x="8037855" y="736859"/>
          <a:ext cx="600950" cy="288038"/>
        </a:xfrm>
        <a:prstGeom xmlns:a="http://schemas.openxmlformats.org/drawingml/2006/main" prst="rect">
          <a:avLst/>
        </a:prstGeom>
        <a:noFill xmlns:a="http://schemas.openxmlformats.org/drawingml/2006/main"/>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600" b="1" dirty="0" smtClean="0">
              <a:solidFill>
                <a:schemeClr val="tx1"/>
              </a:solidFill>
            </a:rPr>
            <a:t>5.6%</a:t>
          </a:r>
          <a:endParaRPr lang="en-GB" sz="1600" b="1" dirty="0">
            <a:solidFill>
              <a:schemeClr val="tx1"/>
            </a:solidFill>
          </a:endParaRPr>
        </a:p>
      </cdr:txBody>
    </cdr:sp>
  </cdr:relSizeAnchor>
  <cdr:relSizeAnchor xmlns:cdr="http://schemas.openxmlformats.org/drawingml/2006/chartDrawing">
    <cdr:from>
      <cdr:x>0.32979</cdr:x>
      <cdr:y>0.34082</cdr:y>
    </cdr:from>
    <cdr:to>
      <cdr:x>0.41188</cdr:x>
      <cdr:y>0.42217</cdr:y>
    </cdr:to>
    <cdr:sp macro="" textlink="">
      <cdr:nvSpPr>
        <cdr:cNvPr id="17" name="TextBox 1"/>
        <cdr:cNvSpPr txBox="1"/>
      </cdr:nvSpPr>
      <cdr:spPr>
        <a:xfrm xmlns:a="http://schemas.openxmlformats.org/drawingml/2006/main">
          <a:off x="3069303" y="1600955"/>
          <a:ext cx="764008" cy="382126"/>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600" b="1" dirty="0" smtClean="0">
              <a:solidFill>
                <a:schemeClr val="tx1"/>
              </a:solidFill>
            </a:rPr>
            <a:t>83.0%</a:t>
          </a:r>
          <a:endParaRPr lang="en-GB" sz="1600" b="1" dirty="0">
            <a:solidFill>
              <a:schemeClr val="tx1"/>
            </a:solidFill>
          </a:endParaRPr>
        </a:p>
      </cdr:txBody>
    </cdr:sp>
  </cdr:relSizeAnchor>
  <cdr:relSizeAnchor xmlns:cdr="http://schemas.openxmlformats.org/drawingml/2006/chartDrawing">
    <cdr:from>
      <cdr:x>0.37621</cdr:x>
      <cdr:y>0.21819</cdr:y>
    </cdr:from>
    <cdr:to>
      <cdr:x>0.4583</cdr:x>
      <cdr:y>0.29953</cdr:y>
    </cdr:to>
    <cdr:sp macro="" textlink="">
      <cdr:nvSpPr>
        <cdr:cNvPr id="18" name="TextBox 1"/>
        <cdr:cNvSpPr txBox="1"/>
      </cdr:nvSpPr>
      <cdr:spPr>
        <a:xfrm xmlns:a="http://schemas.openxmlformats.org/drawingml/2006/main">
          <a:off x="3501351" y="1024891"/>
          <a:ext cx="764008" cy="382078"/>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600" b="1" dirty="0" smtClean="0">
              <a:solidFill>
                <a:schemeClr val="tx1"/>
              </a:solidFill>
            </a:rPr>
            <a:t>11.3%</a:t>
          </a:r>
          <a:endParaRPr lang="en-GB" sz="1600" b="1" dirty="0">
            <a:solidFill>
              <a:schemeClr val="tx1"/>
            </a:solidFill>
          </a:endParaRPr>
        </a:p>
      </cdr:txBody>
    </cdr:sp>
  </cdr:relSizeAnchor>
  <cdr:relSizeAnchor xmlns:cdr="http://schemas.openxmlformats.org/drawingml/2006/chartDrawing">
    <cdr:from>
      <cdr:x>0.41489</cdr:x>
      <cdr:y>0.14154</cdr:y>
    </cdr:from>
    <cdr:to>
      <cdr:x>0.47946</cdr:x>
      <cdr:y>0.22288</cdr:y>
    </cdr:to>
    <cdr:sp macro="" textlink="">
      <cdr:nvSpPr>
        <cdr:cNvPr id="19" name="TextBox 1"/>
        <cdr:cNvSpPr txBox="1"/>
      </cdr:nvSpPr>
      <cdr:spPr>
        <a:xfrm xmlns:a="http://schemas.openxmlformats.org/drawingml/2006/main">
          <a:off x="3861391" y="664851"/>
          <a:ext cx="600951" cy="382078"/>
        </a:xfrm>
        <a:prstGeom xmlns:a="http://schemas.openxmlformats.org/drawingml/2006/main" prst="rect">
          <a:avLst/>
        </a:prstGeom>
        <a:noFill xmlns:a="http://schemas.openxmlformats.org/drawingml/2006/main"/>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600" b="1" dirty="0" smtClean="0">
              <a:solidFill>
                <a:schemeClr val="tx1"/>
              </a:solidFill>
            </a:rPr>
            <a:t>5.7%</a:t>
          </a:r>
          <a:endParaRPr lang="en-GB" sz="1600" b="1" dirty="0">
            <a:solidFill>
              <a:schemeClr val="tx1"/>
            </a:solidFill>
          </a:endParaRPr>
        </a:p>
      </cdr:txBody>
    </cdr:sp>
  </cdr:relSizeAnchor>
  <cdr:relSizeAnchor xmlns:cdr="http://schemas.openxmlformats.org/drawingml/2006/chartDrawing">
    <cdr:from>
      <cdr:x>0.56963</cdr:x>
      <cdr:y>0.24885</cdr:y>
    </cdr:from>
    <cdr:to>
      <cdr:x>0.65172</cdr:x>
      <cdr:y>0.3302</cdr:y>
    </cdr:to>
    <cdr:sp macro="" textlink="">
      <cdr:nvSpPr>
        <cdr:cNvPr id="20" name="TextBox 1"/>
        <cdr:cNvSpPr txBox="1"/>
      </cdr:nvSpPr>
      <cdr:spPr>
        <a:xfrm xmlns:a="http://schemas.openxmlformats.org/drawingml/2006/main">
          <a:off x="5301551" y="1168907"/>
          <a:ext cx="764008" cy="382125"/>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600" b="1" dirty="0" smtClean="0">
              <a:solidFill>
                <a:schemeClr val="tx1"/>
              </a:solidFill>
            </a:rPr>
            <a:t>81.2%</a:t>
          </a:r>
          <a:endParaRPr lang="en-GB" sz="1600" b="1" dirty="0">
            <a:solidFill>
              <a:schemeClr val="tx1"/>
            </a:solidFill>
          </a:endParaRPr>
        </a:p>
      </cdr:txBody>
    </cdr:sp>
  </cdr:relSizeAnchor>
  <cdr:relSizeAnchor xmlns:cdr="http://schemas.openxmlformats.org/drawingml/2006/chartDrawing">
    <cdr:from>
      <cdr:x>0.59826</cdr:x>
      <cdr:y>0.15687</cdr:y>
    </cdr:from>
    <cdr:to>
      <cdr:x>0.68035</cdr:x>
      <cdr:y>0.23821</cdr:y>
    </cdr:to>
    <cdr:sp macro="" textlink="">
      <cdr:nvSpPr>
        <cdr:cNvPr id="21" name="TextBox 1"/>
        <cdr:cNvSpPr txBox="1"/>
      </cdr:nvSpPr>
      <cdr:spPr>
        <a:xfrm xmlns:a="http://schemas.openxmlformats.org/drawingml/2006/main">
          <a:off x="5568009" y="736849"/>
          <a:ext cx="764009" cy="382079"/>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600" b="1" dirty="0" smtClean="0">
              <a:solidFill>
                <a:schemeClr val="tx1"/>
              </a:solidFill>
            </a:rPr>
            <a:t>11.3%</a:t>
          </a:r>
          <a:endParaRPr lang="en-GB" sz="1600" b="1" dirty="0">
            <a:solidFill>
              <a:schemeClr val="tx1"/>
            </a:solidFill>
          </a:endParaRPr>
        </a:p>
      </cdr:txBody>
    </cdr:sp>
  </cdr:relSizeAnchor>
  <cdr:relSizeAnchor xmlns:cdr="http://schemas.openxmlformats.org/drawingml/2006/chartDrawing">
    <cdr:from>
      <cdr:x>0.63596</cdr:x>
      <cdr:y>0.08022</cdr:y>
    </cdr:from>
    <cdr:to>
      <cdr:x>0.70053</cdr:x>
      <cdr:y>0.16156</cdr:y>
    </cdr:to>
    <cdr:sp macro="" textlink="">
      <cdr:nvSpPr>
        <cdr:cNvPr id="22" name="TextBox 1"/>
        <cdr:cNvSpPr txBox="1"/>
      </cdr:nvSpPr>
      <cdr:spPr>
        <a:xfrm xmlns:a="http://schemas.openxmlformats.org/drawingml/2006/main">
          <a:off x="5918898" y="376801"/>
          <a:ext cx="600950" cy="382079"/>
        </a:xfrm>
        <a:prstGeom xmlns:a="http://schemas.openxmlformats.org/drawingml/2006/main" prst="rect">
          <a:avLst/>
        </a:prstGeom>
        <a:noFill xmlns:a="http://schemas.openxmlformats.org/drawingml/2006/main"/>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600" b="1" dirty="0" smtClean="0">
              <a:solidFill>
                <a:schemeClr val="tx1"/>
              </a:solidFill>
            </a:rPr>
            <a:t>7.6%</a:t>
          </a:r>
          <a:endParaRPr lang="en-GB" sz="1600" b="1" dirty="0">
            <a:solidFill>
              <a:schemeClr val="tx1"/>
            </a:solidFill>
          </a:endParaRPr>
        </a:p>
      </cdr:txBody>
    </cdr:sp>
  </cdr:relSizeAnchor>
</c:userShapes>
</file>

<file path=ppt/drawings/drawing5.xml><?xml version="1.0" encoding="utf-8"?>
<c:userShapes xmlns:c="http://schemas.openxmlformats.org/drawingml/2006/chart">
  <cdr:relSizeAnchor xmlns:cdr="http://schemas.openxmlformats.org/drawingml/2006/chartDrawing">
    <cdr:from>
      <cdr:x>0.3225</cdr:x>
      <cdr:y>0.05137</cdr:y>
    </cdr:from>
    <cdr:to>
      <cdr:x>0.67688</cdr:x>
      <cdr:y>0.14449</cdr:y>
    </cdr:to>
    <cdr:sp macro="" textlink="">
      <cdr:nvSpPr>
        <cdr:cNvPr id="2" name="Text Box 41"/>
        <cdr:cNvSpPr txBox="1">
          <a:spLocks xmlns:a="http://schemas.openxmlformats.org/drawingml/2006/main" noChangeArrowheads="1"/>
        </cdr:cNvSpPr>
      </cdr:nvSpPr>
      <cdr:spPr bwMode="auto">
        <a:xfrm xmlns:a="http://schemas.openxmlformats.org/drawingml/2006/main">
          <a:off x="2808292" y="186768"/>
          <a:ext cx="3085900" cy="338554"/>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a:extLst xmlns:a="http://schemas.openxmlformats.org/drawingml/2006/main">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cdr:spPr>
      <cdr:txBody>
        <a:bodyPr xmlns:a="http://schemas.openxmlformats.org/drawingml/2006/main">
          <a:spAutoFit/>
        </a:bodyPr>
        <a:lstStyle xmlns:a="http://schemas.openxmlformats.org/drawingml/2006/main">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xmlns:a="http://schemas.openxmlformats.org/drawingml/2006/main">
          <a:pPr algn="ctr" eaLnBrk="1" hangingPunct="1">
            <a:spcBef>
              <a:spcPct val="50000"/>
            </a:spcBef>
            <a:buFontTx/>
            <a:buNone/>
          </a:pPr>
          <a:r>
            <a:rPr lang="en-US" altLang="en-US" sz="1600" b="1" dirty="0" smtClean="0">
              <a:solidFill>
                <a:srgbClr val="000000"/>
              </a:solidFill>
              <a:latin typeface="Calibri" pitchFamily="34" charset="0"/>
            </a:rPr>
            <a:t>Mar 2018</a:t>
          </a:r>
          <a:endParaRPr lang="en-US" altLang="en-US" sz="1600" b="1" dirty="0">
            <a:solidFill>
              <a:srgbClr val="000000"/>
            </a:solidFill>
            <a:latin typeface="Calibri" pitchFamily="34" charset="0"/>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30C673-646D-4368-AC67-734F20D1553C}" type="datetimeFigureOut">
              <a:rPr lang="en-US" smtClean="0"/>
              <a:pPr/>
              <a:t>29-12-2018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830D693-10D0-4EBE-BAA1-5B42F66FEDDB}" type="slidenum">
              <a:rPr lang="en-US" smtClean="0"/>
              <a:pPr/>
              <a:t>‹#›</a:t>
            </a:fld>
            <a:endParaRPr lang="en-US"/>
          </a:p>
        </p:txBody>
      </p:sp>
    </p:spTree>
    <p:extLst>
      <p:ext uri="{BB962C8B-B14F-4D97-AF65-F5344CB8AC3E}">
        <p14:creationId xmlns:p14="http://schemas.microsoft.com/office/powerpoint/2010/main" xmlns="" val="2010862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29ADEC4-231D-455D-B596-5CF996AEEBFA}" type="slidenum">
              <a:rPr lang="en-IN" smtClean="0">
                <a:solidFill>
                  <a:prstClr val="black"/>
                </a:solidFill>
              </a:rPr>
              <a:pPr/>
              <a:t>2</a:t>
            </a:fld>
            <a:endParaRPr lang="en-IN">
              <a:solidFill>
                <a:prstClr val="black"/>
              </a:solidFill>
            </a:endParaRPr>
          </a:p>
        </p:txBody>
      </p:sp>
    </p:spTree>
    <p:extLst>
      <p:ext uri="{BB962C8B-B14F-4D97-AF65-F5344CB8AC3E}">
        <p14:creationId xmlns:p14="http://schemas.microsoft.com/office/powerpoint/2010/main" xmlns="" val="12181095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6175" y="685800"/>
            <a:ext cx="4568825" cy="3427413"/>
          </a:xfrm>
        </p:spPr>
      </p:sp>
      <p:sp>
        <p:nvSpPr>
          <p:cNvPr id="3" name="Notes Placeholder 2"/>
          <p:cNvSpPr>
            <a:spLocks noGrp="1"/>
          </p:cNvSpPr>
          <p:nvPr>
            <p:ph type="body" idx="1"/>
          </p:nvPr>
        </p:nvSpPr>
        <p:spPr/>
        <p:txBody>
          <a:bodyPr/>
          <a:lstStyle/>
          <a:p>
            <a:pPr algn="l"/>
            <a:endParaRPr lang="en-GB" dirty="0"/>
          </a:p>
          <a:p>
            <a:pPr algn="l"/>
            <a:r>
              <a:rPr lang="en-GB" dirty="0" smtClean="0"/>
              <a:t>Introductions still planned for 2018</a:t>
            </a:r>
            <a:endParaRPr lang="en-GB" baseline="0" dirty="0"/>
          </a:p>
          <a:p>
            <a:pPr algn="l"/>
            <a:r>
              <a:rPr lang="en-US" dirty="0">
                <a:latin typeface="Arial" charset="0"/>
                <a:cs typeface="Arial" charset="0"/>
              </a:rPr>
              <a:t>Malawi</a:t>
            </a:r>
            <a:r>
              <a:rPr lang="en-US" dirty="0"/>
              <a:t> </a:t>
            </a:r>
            <a:r>
              <a:rPr lang="en-US" dirty="0">
                <a:latin typeface="Arial" charset="0"/>
                <a:cs typeface="Arial" charset="0"/>
              </a:rPr>
              <a:t>Mongolia</a:t>
            </a:r>
            <a:r>
              <a:rPr lang="en-US" dirty="0"/>
              <a:t> </a:t>
            </a:r>
            <a:endParaRPr lang="en-US" dirty="0" smtClean="0"/>
          </a:p>
          <a:p>
            <a:pPr algn="l"/>
            <a:endParaRPr lang="en-US" dirty="0" smtClean="0">
              <a:latin typeface="Arial" charset="0"/>
              <a:cs typeface="Arial" charset="0"/>
            </a:endParaRPr>
          </a:p>
          <a:p>
            <a:pPr algn="l"/>
            <a:r>
              <a:rPr lang="en-US" dirty="0" smtClean="0">
                <a:latin typeface="Arial" charset="0"/>
                <a:cs typeface="Arial" charset="0"/>
              </a:rPr>
              <a:t>Introduction planned for 2019/Q1: Zimbabwe</a:t>
            </a:r>
            <a:r>
              <a:rPr lang="en-US" dirty="0" smtClean="0"/>
              <a:t>    </a:t>
            </a:r>
            <a:endParaRPr lang="en-GB" dirty="0"/>
          </a:p>
        </p:txBody>
      </p:sp>
      <p:sp>
        <p:nvSpPr>
          <p:cNvPr id="4" name="Header Placeholder 3"/>
          <p:cNvSpPr>
            <a:spLocks noGrp="1"/>
          </p:cNvSpPr>
          <p:nvPr>
            <p:ph type="hdr" sz="quarter" idx="10"/>
          </p:nvPr>
        </p:nvSpPr>
        <p:spPr/>
        <p:txBody>
          <a:bodyPr/>
          <a:lstStyle/>
          <a:p>
            <a:r>
              <a:rPr lang="en-GB" altLang="en-US" dirty="0"/>
              <a:t>World Health Organization</a:t>
            </a:r>
          </a:p>
        </p:txBody>
      </p:sp>
      <p:sp>
        <p:nvSpPr>
          <p:cNvPr id="5" name="Date Placeholder 4"/>
          <p:cNvSpPr>
            <a:spLocks noGrp="1"/>
          </p:cNvSpPr>
          <p:nvPr>
            <p:ph type="dt" idx="11"/>
          </p:nvPr>
        </p:nvSpPr>
        <p:spPr/>
        <p:txBody>
          <a:bodyPr/>
          <a:lstStyle/>
          <a:p>
            <a:fld id="{3372EAA7-3FD0-44F8-A07F-5D7B4648F2EF}" type="datetime3">
              <a:rPr lang="en-GB" altLang="en-US" smtClean="0"/>
              <a:pPr/>
              <a:t>29 December, 2018</a:t>
            </a:fld>
            <a:endParaRPr lang="en-GB" altLang="en-US" dirty="0"/>
          </a:p>
        </p:txBody>
      </p:sp>
      <p:sp>
        <p:nvSpPr>
          <p:cNvPr id="6" name="Slide Number Placeholder 5"/>
          <p:cNvSpPr>
            <a:spLocks noGrp="1"/>
          </p:cNvSpPr>
          <p:nvPr>
            <p:ph type="sldNum" sz="quarter" idx="12"/>
          </p:nvPr>
        </p:nvSpPr>
        <p:spPr/>
        <p:txBody>
          <a:bodyPr/>
          <a:lstStyle/>
          <a:p>
            <a:fld id="{137A7695-C6D2-4F4C-9065-FB9FA8FB43E5}" type="slidenum">
              <a:rPr lang="en-GB" altLang="en-US" smtClean="0"/>
              <a:pPr/>
              <a:t>15</a:t>
            </a:fld>
            <a:endParaRPr lang="en-GB" altLang="en-US" dirty="0"/>
          </a:p>
        </p:txBody>
      </p:sp>
    </p:spTree>
    <p:extLst>
      <p:ext uri="{BB962C8B-B14F-4D97-AF65-F5344CB8AC3E}">
        <p14:creationId xmlns:p14="http://schemas.microsoft.com/office/powerpoint/2010/main" xmlns="" val="2291403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6175" y="685800"/>
            <a:ext cx="4568825" cy="3427413"/>
          </a:xfrm>
        </p:spPr>
      </p:sp>
      <p:sp>
        <p:nvSpPr>
          <p:cNvPr id="3" name="Notes Placeholder 2"/>
          <p:cNvSpPr>
            <a:spLocks noGrp="1"/>
          </p:cNvSpPr>
          <p:nvPr>
            <p:ph type="body" idx="1"/>
          </p:nvPr>
        </p:nvSpPr>
        <p:spPr/>
        <p:txBody>
          <a:bodyPr/>
          <a:lstStyle/>
          <a:p>
            <a:endParaRPr lang="en-US" b="1" u="sng" noProof="0" dirty="0"/>
          </a:p>
        </p:txBody>
      </p:sp>
      <p:sp>
        <p:nvSpPr>
          <p:cNvPr id="4" name="Slide Number Placeholder 3"/>
          <p:cNvSpPr>
            <a:spLocks noGrp="1"/>
          </p:cNvSpPr>
          <p:nvPr>
            <p:ph type="sldNum" sz="quarter" idx="10"/>
          </p:nvPr>
        </p:nvSpPr>
        <p:spPr/>
        <p:txBody>
          <a:bodyPr/>
          <a:lstStyle/>
          <a:p>
            <a:fld id="{D1A321DC-C02F-492B-813A-43F7E2C3EAFE}" type="slidenum">
              <a:rPr lang="en-US" smtClean="0"/>
              <a:pPr/>
              <a:t>16</a:t>
            </a:fld>
            <a:endParaRPr lang="en-US" dirty="0"/>
          </a:p>
        </p:txBody>
      </p:sp>
    </p:spTree>
    <p:extLst>
      <p:ext uri="{BB962C8B-B14F-4D97-AF65-F5344CB8AC3E}">
        <p14:creationId xmlns:p14="http://schemas.microsoft.com/office/powerpoint/2010/main" xmlns="" val="1074070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6175" y="685800"/>
            <a:ext cx="4568825" cy="34274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58DDB5-6ED6-4B73-B56F-D7BF6CF16855}" type="slidenum">
              <a:rPr lang="en-GB" smtClean="0"/>
              <a:pPr/>
              <a:t>18</a:t>
            </a:fld>
            <a:endParaRPr lang="en-GB" dirty="0"/>
          </a:p>
        </p:txBody>
      </p:sp>
    </p:spTree>
    <p:extLst>
      <p:ext uri="{BB962C8B-B14F-4D97-AF65-F5344CB8AC3E}">
        <p14:creationId xmlns:p14="http://schemas.microsoft.com/office/powerpoint/2010/main" xmlns="" val="19064081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DF3C129-40BD-E742-BC33-C4BC22CE58FC}" type="slidenum">
              <a:rPr lang="en-US" smtClean="0">
                <a:solidFill>
                  <a:prstClr val="black"/>
                </a:solidFill>
              </a:rPr>
              <a:pPr>
                <a:defRPr/>
              </a:pPr>
              <a:t>20</a:t>
            </a:fld>
            <a:endParaRPr lang="en-US" dirty="0">
              <a:solidFill>
                <a:prstClr val="black"/>
              </a:solidFill>
            </a:endParaRPr>
          </a:p>
        </p:txBody>
      </p:sp>
    </p:spTree>
    <p:extLst>
      <p:ext uri="{BB962C8B-B14F-4D97-AF65-F5344CB8AC3E}">
        <p14:creationId xmlns:p14="http://schemas.microsoft.com/office/powerpoint/2010/main" xmlns="" val="2172693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lvl1pPr defTabSz="881359" eaLnBrk="0" hangingPunct="0">
              <a:defRPr sz="1000" b="1">
                <a:solidFill>
                  <a:schemeClr val="tx1"/>
                </a:solidFill>
                <a:latin typeface="Arial" charset="0"/>
              </a:defRPr>
            </a:lvl1pPr>
            <a:lvl2pPr marL="702684" indent="-270263" defTabSz="881359" eaLnBrk="0" hangingPunct="0">
              <a:defRPr sz="1000" b="1">
                <a:solidFill>
                  <a:schemeClr val="tx1"/>
                </a:solidFill>
                <a:latin typeface="Arial" charset="0"/>
              </a:defRPr>
            </a:lvl2pPr>
            <a:lvl3pPr marL="1081052" indent="-216210" defTabSz="881359" eaLnBrk="0" hangingPunct="0">
              <a:defRPr sz="1000" b="1">
                <a:solidFill>
                  <a:schemeClr val="tx1"/>
                </a:solidFill>
                <a:latin typeface="Arial" charset="0"/>
              </a:defRPr>
            </a:lvl3pPr>
            <a:lvl4pPr marL="1513473" indent="-216210" defTabSz="881359" eaLnBrk="0" hangingPunct="0">
              <a:defRPr sz="1000" b="1">
                <a:solidFill>
                  <a:schemeClr val="tx1"/>
                </a:solidFill>
                <a:latin typeface="Arial" charset="0"/>
              </a:defRPr>
            </a:lvl4pPr>
            <a:lvl5pPr marL="1945894" indent="-216210" defTabSz="881359" eaLnBrk="0" hangingPunct="0">
              <a:defRPr sz="1000" b="1">
                <a:solidFill>
                  <a:schemeClr val="tx1"/>
                </a:solidFill>
                <a:latin typeface="Arial" charset="0"/>
              </a:defRPr>
            </a:lvl5pPr>
            <a:lvl6pPr marL="2378315" indent="-216210" algn="ctr" defTabSz="881359" eaLnBrk="0" fontAlgn="base" hangingPunct="0">
              <a:spcBef>
                <a:spcPct val="50000"/>
              </a:spcBef>
              <a:spcAft>
                <a:spcPct val="0"/>
              </a:spcAft>
              <a:defRPr sz="1000" b="1">
                <a:solidFill>
                  <a:schemeClr val="tx1"/>
                </a:solidFill>
                <a:latin typeface="Arial" charset="0"/>
              </a:defRPr>
            </a:lvl6pPr>
            <a:lvl7pPr marL="2810736" indent="-216210" algn="ctr" defTabSz="881359" eaLnBrk="0" fontAlgn="base" hangingPunct="0">
              <a:spcBef>
                <a:spcPct val="50000"/>
              </a:spcBef>
              <a:spcAft>
                <a:spcPct val="0"/>
              </a:spcAft>
              <a:defRPr sz="1000" b="1">
                <a:solidFill>
                  <a:schemeClr val="tx1"/>
                </a:solidFill>
                <a:latin typeface="Arial" charset="0"/>
              </a:defRPr>
            </a:lvl7pPr>
            <a:lvl8pPr marL="3243157" indent="-216210" algn="ctr" defTabSz="881359" eaLnBrk="0" fontAlgn="base" hangingPunct="0">
              <a:spcBef>
                <a:spcPct val="50000"/>
              </a:spcBef>
              <a:spcAft>
                <a:spcPct val="0"/>
              </a:spcAft>
              <a:defRPr sz="1000" b="1">
                <a:solidFill>
                  <a:schemeClr val="tx1"/>
                </a:solidFill>
                <a:latin typeface="Arial" charset="0"/>
              </a:defRPr>
            </a:lvl8pPr>
            <a:lvl9pPr marL="3675577" indent="-216210" algn="ctr" defTabSz="881359" eaLnBrk="0" fontAlgn="base" hangingPunct="0">
              <a:spcBef>
                <a:spcPct val="50000"/>
              </a:spcBef>
              <a:spcAft>
                <a:spcPct val="0"/>
              </a:spcAft>
              <a:defRPr sz="1000" b="1">
                <a:solidFill>
                  <a:schemeClr val="tx1"/>
                </a:solidFill>
                <a:latin typeface="Arial" charset="0"/>
              </a:defRPr>
            </a:lvl9pPr>
          </a:lstStyle>
          <a:p>
            <a:pPr eaLnBrk="1" hangingPunct="1"/>
            <a:fld id="{A812387D-D302-4D7F-8F13-F4A5DFE7D2E1}" type="slidenum">
              <a:rPr lang="en-US" sz="1200" b="0">
                <a:solidFill>
                  <a:prstClr val="black"/>
                </a:solidFill>
              </a:rPr>
              <a:pPr eaLnBrk="1" hangingPunct="1"/>
              <a:t>23</a:t>
            </a:fld>
            <a:endParaRPr lang="en-US" sz="1200" b="0">
              <a:solidFill>
                <a:prstClr val="black"/>
              </a:solidFill>
            </a:endParaRPr>
          </a:p>
        </p:txBody>
      </p:sp>
      <p:sp>
        <p:nvSpPr>
          <p:cNvPr id="15363" name="Rectangle 2"/>
          <p:cNvSpPr>
            <a:spLocks noGrp="1" noRot="1" noChangeAspect="1" noChangeArrowheads="1" noTextEdit="1"/>
          </p:cNvSpPr>
          <p:nvPr>
            <p:ph type="sldImg"/>
          </p:nvPr>
        </p:nvSpPr>
        <p:spPr>
          <a:xfrm>
            <a:off x="1131888" y="703263"/>
            <a:ext cx="4584700" cy="3438525"/>
          </a:xfrm>
          <a:ln/>
        </p:spPr>
      </p:sp>
      <p:sp>
        <p:nvSpPr>
          <p:cNvPr id="15364" name="Rectangle 3"/>
          <p:cNvSpPr>
            <a:spLocks noGrp="1" noChangeArrowheads="1"/>
          </p:cNvSpPr>
          <p:nvPr>
            <p:ph type="body" idx="1"/>
          </p:nvPr>
        </p:nvSpPr>
        <p:spPr>
          <a:xfrm>
            <a:off x="921250" y="4351263"/>
            <a:ext cx="4999136" cy="4142619"/>
          </a:xfrm>
          <a:noFill/>
        </p:spPr>
        <p:txBody>
          <a:bodyPr/>
          <a:lstStyle/>
          <a:p>
            <a:pPr eaLnBrk="1" hangingPunct="1"/>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653BC055-067F-4B71-AF11-64179C2102D1}" type="slidenum">
              <a:rPr lang="en-IN" altLang="en-US"/>
              <a:pPr/>
              <a:t>26</a:t>
            </a:fld>
            <a:endParaRPr lang="en-IN" altLang="en-US"/>
          </a:p>
        </p:txBody>
      </p:sp>
      <p:sp>
        <p:nvSpPr>
          <p:cNvPr id="224258" name="Rectangle 7"/>
          <p:cNvSpPr txBox="1">
            <a:spLocks noGrp="1" noChangeArrowheads="1"/>
          </p:cNvSpPr>
          <p:nvPr/>
        </p:nvSpPr>
        <p:spPr bwMode="auto">
          <a:xfrm>
            <a:off x="3884076" y="8684826"/>
            <a:ext cx="2972289" cy="457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4790" tIns="47395" rIns="94790" bIns="47395" anchor="b"/>
          <a:lstStyle>
            <a:lvl1pPr defTabSz="947738">
              <a:defRPr>
                <a:solidFill>
                  <a:schemeClr val="tx1"/>
                </a:solidFill>
                <a:latin typeface="Arial" charset="0"/>
                <a:cs typeface="Arial" charset="0"/>
              </a:defRPr>
            </a:lvl1pPr>
            <a:lvl2pPr marL="769938" indent="-296863" defTabSz="947738">
              <a:defRPr>
                <a:solidFill>
                  <a:schemeClr val="tx1"/>
                </a:solidFill>
                <a:latin typeface="Arial" charset="0"/>
                <a:cs typeface="Arial" charset="0"/>
              </a:defRPr>
            </a:lvl2pPr>
            <a:lvl3pPr marL="1184275" indent="-236538" defTabSz="947738">
              <a:defRPr>
                <a:solidFill>
                  <a:schemeClr val="tx1"/>
                </a:solidFill>
                <a:latin typeface="Arial" charset="0"/>
                <a:cs typeface="Arial" charset="0"/>
              </a:defRPr>
            </a:lvl3pPr>
            <a:lvl4pPr marL="1658938" indent="-238125" defTabSz="947738">
              <a:defRPr>
                <a:solidFill>
                  <a:schemeClr val="tx1"/>
                </a:solidFill>
                <a:latin typeface="Arial" charset="0"/>
                <a:cs typeface="Arial" charset="0"/>
              </a:defRPr>
            </a:lvl4pPr>
            <a:lvl5pPr marL="2132013" indent="-236538" defTabSz="947738">
              <a:defRPr>
                <a:solidFill>
                  <a:schemeClr val="tx1"/>
                </a:solidFill>
                <a:latin typeface="Arial" charset="0"/>
                <a:cs typeface="Arial" charset="0"/>
              </a:defRPr>
            </a:lvl5pPr>
            <a:lvl6pPr marL="2589213" indent="-236538" defTabSz="947738" fontAlgn="base">
              <a:spcBef>
                <a:spcPct val="0"/>
              </a:spcBef>
              <a:spcAft>
                <a:spcPct val="0"/>
              </a:spcAft>
              <a:defRPr>
                <a:solidFill>
                  <a:schemeClr val="tx1"/>
                </a:solidFill>
                <a:latin typeface="Arial" charset="0"/>
                <a:cs typeface="Arial" charset="0"/>
              </a:defRPr>
            </a:lvl6pPr>
            <a:lvl7pPr marL="3046413" indent="-236538" defTabSz="947738" fontAlgn="base">
              <a:spcBef>
                <a:spcPct val="0"/>
              </a:spcBef>
              <a:spcAft>
                <a:spcPct val="0"/>
              </a:spcAft>
              <a:defRPr>
                <a:solidFill>
                  <a:schemeClr val="tx1"/>
                </a:solidFill>
                <a:latin typeface="Arial" charset="0"/>
                <a:cs typeface="Arial" charset="0"/>
              </a:defRPr>
            </a:lvl7pPr>
            <a:lvl8pPr marL="3503613" indent="-236538" defTabSz="947738" fontAlgn="base">
              <a:spcBef>
                <a:spcPct val="0"/>
              </a:spcBef>
              <a:spcAft>
                <a:spcPct val="0"/>
              </a:spcAft>
              <a:defRPr>
                <a:solidFill>
                  <a:schemeClr val="tx1"/>
                </a:solidFill>
                <a:latin typeface="Arial" charset="0"/>
                <a:cs typeface="Arial" charset="0"/>
              </a:defRPr>
            </a:lvl8pPr>
            <a:lvl9pPr marL="3960813" indent="-236538" defTabSz="947738" fontAlgn="base">
              <a:spcBef>
                <a:spcPct val="0"/>
              </a:spcBef>
              <a:spcAft>
                <a:spcPct val="0"/>
              </a:spcAft>
              <a:defRPr>
                <a:solidFill>
                  <a:schemeClr val="tx1"/>
                </a:solidFill>
                <a:latin typeface="Arial" charset="0"/>
                <a:cs typeface="Arial" charset="0"/>
              </a:defRPr>
            </a:lvl9pPr>
          </a:lstStyle>
          <a:p>
            <a:pPr algn="r"/>
            <a:fld id="{08A33D27-5BBE-45F8-BC49-18F72903F76C}" type="slidenum">
              <a:rPr lang="en-US" altLang="en-US" sz="1200"/>
              <a:pPr algn="r"/>
              <a:t>26</a:t>
            </a:fld>
            <a:endParaRPr lang="en-US" altLang="en-US" sz="1200"/>
          </a:p>
        </p:txBody>
      </p:sp>
      <p:sp>
        <p:nvSpPr>
          <p:cNvPr id="224259" name="Rectangle 7"/>
          <p:cNvSpPr txBox="1">
            <a:spLocks noGrp="1" noChangeArrowheads="1"/>
          </p:cNvSpPr>
          <p:nvPr/>
        </p:nvSpPr>
        <p:spPr bwMode="auto">
          <a:xfrm>
            <a:off x="3884076" y="8684826"/>
            <a:ext cx="2972289" cy="457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4790" tIns="47395" rIns="94790" bIns="47395" anchor="b"/>
          <a:lstStyle>
            <a:lvl1pPr defTabSz="947738">
              <a:defRPr>
                <a:solidFill>
                  <a:schemeClr val="tx1"/>
                </a:solidFill>
                <a:latin typeface="Arial" charset="0"/>
                <a:cs typeface="Arial" charset="0"/>
              </a:defRPr>
            </a:lvl1pPr>
            <a:lvl2pPr marL="769938" indent="-296863" defTabSz="947738">
              <a:defRPr>
                <a:solidFill>
                  <a:schemeClr val="tx1"/>
                </a:solidFill>
                <a:latin typeface="Arial" charset="0"/>
                <a:cs typeface="Arial" charset="0"/>
              </a:defRPr>
            </a:lvl2pPr>
            <a:lvl3pPr marL="1184275" indent="-236538" defTabSz="947738">
              <a:defRPr>
                <a:solidFill>
                  <a:schemeClr val="tx1"/>
                </a:solidFill>
                <a:latin typeface="Arial" charset="0"/>
                <a:cs typeface="Arial" charset="0"/>
              </a:defRPr>
            </a:lvl3pPr>
            <a:lvl4pPr marL="1658938" indent="-238125" defTabSz="947738">
              <a:defRPr>
                <a:solidFill>
                  <a:schemeClr val="tx1"/>
                </a:solidFill>
                <a:latin typeface="Arial" charset="0"/>
                <a:cs typeface="Arial" charset="0"/>
              </a:defRPr>
            </a:lvl4pPr>
            <a:lvl5pPr marL="2132013" indent="-236538" defTabSz="947738">
              <a:defRPr>
                <a:solidFill>
                  <a:schemeClr val="tx1"/>
                </a:solidFill>
                <a:latin typeface="Arial" charset="0"/>
                <a:cs typeface="Arial" charset="0"/>
              </a:defRPr>
            </a:lvl5pPr>
            <a:lvl6pPr marL="2589213" indent="-236538" defTabSz="947738" fontAlgn="base">
              <a:spcBef>
                <a:spcPct val="0"/>
              </a:spcBef>
              <a:spcAft>
                <a:spcPct val="0"/>
              </a:spcAft>
              <a:defRPr>
                <a:solidFill>
                  <a:schemeClr val="tx1"/>
                </a:solidFill>
                <a:latin typeface="Arial" charset="0"/>
                <a:cs typeface="Arial" charset="0"/>
              </a:defRPr>
            </a:lvl6pPr>
            <a:lvl7pPr marL="3046413" indent="-236538" defTabSz="947738" fontAlgn="base">
              <a:spcBef>
                <a:spcPct val="0"/>
              </a:spcBef>
              <a:spcAft>
                <a:spcPct val="0"/>
              </a:spcAft>
              <a:defRPr>
                <a:solidFill>
                  <a:schemeClr val="tx1"/>
                </a:solidFill>
                <a:latin typeface="Arial" charset="0"/>
                <a:cs typeface="Arial" charset="0"/>
              </a:defRPr>
            </a:lvl7pPr>
            <a:lvl8pPr marL="3503613" indent="-236538" defTabSz="947738" fontAlgn="base">
              <a:spcBef>
                <a:spcPct val="0"/>
              </a:spcBef>
              <a:spcAft>
                <a:spcPct val="0"/>
              </a:spcAft>
              <a:defRPr>
                <a:solidFill>
                  <a:schemeClr val="tx1"/>
                </a:solidFill>
                <a:latin typeface="Arial" charset="0"/>
                <a:cs typeface="Arial" charset="0"/>
              </a:defRPr>
            </a:lvl8pPr>
            <a:lvl9pPr marL="3960813" indent="-236538" defTabSz="947738" fontAlgn="base">
              <a:spcBef>
                <a:spcPct val="0"/>
              </a:spcBef>
              <a:spcAft>
                <a:spcPct val="0"/>
              </a:spcAft>
              <a:defRPr>
                <a:solidFill>
                  <a:schemeClr val="tx1"/>
                </a:solidFill>
                <a:latin typeface="Arial" charset="0"/>
                <a:cs typeface="Arial" charset="0"/>
              </a:defRPr>
            </a:lvl9pPr>
          </a:lstStyle>
          <a:p>
            <a:pPr algn="r"/>
            <a:fld id="{CA137F00-EAF2-4C6B-B9A1-E6CA6BF7620F}" type="slidenum">
              <a:rPr lang="en-US" altLang="en-US" sz="1200"/>
              <a:pPr algn="r"/>
              <a:t>26</a:t>
            </a:fld>
            <a:endParaRPr lang="en-US" altLang="en-US" sz="1200"/>
          </a:p>
        </p:txBody>
      </p:sp>
      <p:sp>
        <p:nvSpPr>
          <p:cNvPr id="224260" name="Rectangle 2"/>
          <p:cNvSpPr>
            <a:spLocks noGrp="1" noRot="1" noChangeAspect="1" noChangeArrowheads="1" noTextEdit="1"/>
          </p:cNvSpPr>
          <p:nvPr>
            <p:ph type="sldImg"/>
          </p:nvPr>
        </p:nvSpPr>
        <p:spPr>
          <a:xfrm>
            <a:off x="1143000" y="685800"/>
            <a:ext cx="4573588" cy="3429000"/>
          </a:xfrm>
          <a:ln/>
        </p:spPr>
      </p:sp>
      <p:sp>
        <p:nvSpPr>
          <p:cNvPr id="224261" name="Rectangle 3"/>
          <p:cNvSpPr>
            <a:spLocks noGrp="1" noChangeArrowheads="1"/>
          </p:cNvSpPr>
          <p:nvPr>
            <p:ph type="body" idx="1"/>
          </p:nvPr>
        </p:nvSpPr>
        <p:spPr>
          <a:xfrm>
            <a:off x="684657" y="4340219"/>
            <a:ext cx="5488687" cy="4117944"/>
          </a:xfrm>
        </p:spPr>
        <p:txBody>
          <a:bodyPr/>
          <a:lstStyle/>
          <a:p>
            <a:endParaRPr lang="en-US" altLang="en-US"/>
          </a:p>
        </p:txBody>
      </p:sp>
    </p:spTree>
    <p:extLst>
      <p:ext uri="{BB962C8B-B14F-4D97-AF65-F5344CB8AC3E}">
        <p14:creationId xmlns:p14="http://schemas.microsoft.com/office/powerpoint/2010/main" xmlns="" val="3610286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Arial" pitchFamily="34" charset="0"/>
              </a:defRPr>
            </a:lvl1pPr>
            <a:lvl2pPr marL="742950" indent="-285750">
              <a:defRPr sz="3200">
                <a:solidFill>
                  <a:schemeClr val="tx1"/>
                </a:solidFill>
                <a:latin typeface="Arial" pitchFamily="34" charset="0"/>
              </a:defRPr>
            </a:lvl2pPr>
            <a:lvl3pPr marL="1143000" indent="-228600">
              <a:defRPr sz="3200">
                <a:solidFill>
                  <a:schemeClr val="tx1"/>
                </a:solidFill>
                <a:latin typeface="Arial" pitchFamily="34" charset="0"/>
              </a:defRPr>
            </a:lvl3pPr>
            <a:lvl4pPr marL="1600200" indent="-228600">
              <a:defRPr sz="3200">
                <a:solidFill>
                  <a:schemeClr val="tx1"/>
                </a:solidFill>
                <a:latin typeface="Arial" pitchFamily="34" charset="0"/>
              </a:defRPr>
            </a:lvl4pPr>
            <a:lvl5pPr marL="2057400" indent="-228600">
              <a:defRPr sz="3200">
                <a:solidFill>
                  <a:schemeClr val="tx1"/>
                </a:solidFill>
                <a:latin typeface="Arial" pitchFamily="34" charset="0"/>
              </a:defRPr>
            </a:lvl5pPr>
            <a:lvl6pPr marL="2514600" indent="-228600" eaLnBrk="0" fontAlgn="base" hangingPunct="0">
              <a:spcBef>
                <a:spcPct val="20000"/>
              </a:spcBef>
              <a:spcAft>
                <a:spcPct val="0"/>
              </a:spcAft>
              <a:buChar char="•"/>
              <a:defRPr sz="3200">
                <a:solidFill>
                  <a:schemeClr val="tx1"/>
                </a:solidFill>
                <a:latin typeface="Arial" pitchFamily="34" charset="0"/>
              </a:defRPr>
            </a:lvl6pPr>
            <a:lvl7pPr marL="2971800" indent="-228600" eaLnBrk="0" fontAlgn="base" hangingPunct="0">
              <a:spcBef>
                <a:spcPct val="20000"/>
              </a:spcBef>
              <a:spcAft>
                <a:spcPct val="0"/>
              </a:spcAft>
              <a:buChar char="•"/>
              <a:defRPr sz="3200">
                <a:solidFill>
                  <a:schemeClr val="tx1"/>
                </a:solidFill>
                <a:latin typeface="Arial" pitchFamily="34" charset="0"/>
              </a:defRPr>
            </a:lvl7pPr>
            <a:lvl8pPr marL="3429000" indent="-228600" eaLnBrk="0" fontAlgn="base" hangingPunct="0">
              <a:spcBef>
                <a:spcPct val="20000"/>
              </a:spcBef>
              <a:spcAft>
                <a:spcPct val="0"/>
              </a:spcAft>
              <a:buChar char="•"/>
              <a:defRPr sz="3200">
                <a:solidFill>
                  <a:schemeClr val="tx1"/>
                </a:solidFill>
                <a:latin typeface="Arial" pitchFamily="34" charset="0"/>
              </a:defRPr>
            </a:lvl8pPr>
            <a:lvl9pPr marL="3886200" indent="-228600" eaLnBrk="0" fontAlgn="base" hangingPunct="0">
              <a:spcBef>
                <a:spcPct val="20000"/>
              </a:spcBef>
              <a:spcAft>
                <a:spcPct val="0"/>
              </a:spcAft>
              <a:buChar char="•"/>
              <a:defRPr sz="3200">
                <a:solidFill>
                  <a:schemeClr val="tx1"/>
                </a:solidFill>
                <a:latin typeface="Arial" pitchFamily="34" charset="0"/>
              </a:defRPr>
            </a:lvl9pPr>
          </a:lstStyle>
          <a:p>
            <a:fld id="{90B46AF6-BAB6-4688-803B-66B6F5AFF32C}" type="slidenum">
              <a:rPr lang="en-US" altLang="en-US" sz="1200" smtClean="0">
                <a:solidFill>
                  <a:prstClr val="black"/>
                </a:solidFill>
              </a:rPr>
              <a:pPr/>
              <a:t>28</a:t>
            </a:fld>
            <a:endParaRPr lang="en-US" altLang="en-US" sz="1200" smtClean="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IN" altLang="en-US" smtClean="0">
              <a:latin typeface="Arial" pitchFamily="34" charset="0"/>
              <a:cs typeface="Arial"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0876256A-6CA4-422C-9E06-93011EA4440D}" type="slidenum">
              <a:rPr lang="en-US" altLang="en-US" smtClean="0">
                <a:solidFill>
                  <a:srgbClr val="000000"/>
                </a:solidFill>
              </a:rPr>
              <a:pPr fontAlgn="base">
                <a:spcBef>
                  <a:spcPct val="0"/>
                </a:spcBef>
                <a:spcAft>
                  <a:spcPct val="0"/>
                </a:spcAft>
                <a:defRPr/>
              </a:pPr>
              <a:t>38</a:t>
            </a:fld>
            <a:endParaRPr lang="en-US" altLang="en-US" smtClean="0">
              <a:solidFill>
                <a:srgbClr val="000000"/>
              </a:solidFill>
            </a:endParaRPr>
          </a:p>
        </p:txBody>
      </p:sp>
      <p:sp>
        <p:nvSpPr>
          <p:cNvPr id="90115" name="Rectangle 2"/>
          <p:cNvSpPr>
            <a:spLocks noGrp="1" noRot="1" noChangeAspect="1" noChangeArrowheads="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90116"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51557" name="Date Placeholder 1"/>
          <p:cNvSpPr>
            <a:spLocks noGrp="1"/>
          </p:cNvSpPr>
          <p:nvPr>
            <p:ph type="dt" sz="quarter" idx="1"/>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endParaRPr lang="en-US" altLang="en-US" smtClean="0">
              <a:solidFill>
                <a:srgbClr val="000000"/>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7BDBDC8B-8DC5-4888-B0C9-D7819E104E65}" type="slidenum">
              <a:rPr lang="en-US">
                <a:solidFill>
                  <a:prstClr val="black"/>
                </a:solidFill>
              </a:rPr>
              <a:pPr/>
              <a:t>40</a:t>
            </a:fld>
            <a:endParaRPr lang="en-US">
              <a:solidFill>
                <a:prstClr val="black"/>
              </a:solidFill>
            </a:endParaRPr>
          </a:p>
        </p:txBody>
      </p:sp>
      <p:sp>
        <p:nvSpPr>
          <p:cNvPr id="1024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r" fontAlgn="base">
              <a:spcBef>
                <a:spcPct val="0"/>
              </a:spcBef>
              <a:spcAft>
                <a:spcPct val="0"/>
              </a:spcAft>
            </a:pPr>
            <a:fld id="{B87687FD-8E03-46F0-B581-8A42D0B961F5}" type="slidenum">
              <a:rPr lang="en-US" altLang="en-US" sz="1200" smtClean="0">
                <a:solidFill>
                  <a:prstClr val="black"/>
                </a:solidFill>
              </a:rPr>
              <a:pPr algn="r" fontAlgn="base">
                <a:spcBef>
                  <a:spcPct val="0"/>
                </a:spcBef>
                <a:spcAft>
                  <a:spcPct val="0"/>
                </a:spcAft>
              </a:pPr>
              <a:t>40</a:t>
            </a:fld>
            <a:endParaRPr lang="en-US" altLang="en-US" sz="1200" smtClean="0">
              <a:solidFill>
                <a:prstClr val="black"/>
              </a:solidFill>
            </a:endParaRPr>
          </a:p>
        </p:txBody>
      </p:sp>
      <p:sp>
        <p:nvSpPr>
          <p:cNvPr id="10243" name="Rectangle 2"/>
          <p:cNvSpPr>
            <a:spLocks noGrp="1" noRot="1" noChangeAspect="1" noChangeArrowheads="1" noTextEdit="1"/>
          </p:cNvSpPr>
          <p:nvPr>
            <p:ph type="sldImg"/>
          </p:nvPr>
        </p:nvSpPr>
        <p:spPr>
          <a:xfrm>
            <a:off x="1143000" y="695325"/>
            <a:ext cx="4572000" cy="3429000"/>
          </a:xfrm>
          <a:ln/>
        </p:spPr>
      </p:sp>
      <p:sp>
        <p:nvSpPr>
          <p:cNvPr id="10244" name="Rectangle 3"/>
          <p:cNvSpPr>
            <a:spLocks noGrp="1" noChangeArrowheads="1"/>
          </p:cNvSpPr>
          <p:nvPr>
            <p:ph type="body" idx="1"/>
          </p:nvPr>
        </p:nvSpPr>
        <p:spPr/>
        <p:txBody>
          <a:bodyPr wrap="none" anchor="ctr"/>
          <a:lstStyle/>
          <a:p>
            <a:endParaRPr lang="en-US" altLang="en-US"/>
          </a:p>
        </p:txBody>
      </p:sp>
      <p:sp>
        <p:nvSpPr>
          <p:cNvPr id="10245" name="Date Placeholder 1"/>
          <p:cNvSpPr txBox="1">
            <a:spLocks noGrp="1"/>
          </p:cNvSpPr>
          <p:nvPr/>
        </p:nvSpPr>
        <p:spPr bwMode="auto">
          <a:xfrm>
            <a:off x="3884613" y="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r" fontAlgn="base">
              <a:spcBef>
                <a:spcPct val="0"/>
              </a:spcBef>
              <a:spcAft>
                <a:spcPct val="0"/>
              </a:spcAft>
            </a:pPr>
            <a:endParaRPr lang="en-US" altLang="en-US" sz="1200" smtClean="0">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E0F2AA44-F359-44C9-B41D-3F0AE938F6AE}" type="slidenum">
              <a:rPr lang="en-US" smtClean="0"/>
              <a:pPr>
                <a:defRPr/>
              </a:pPr>
              <a:t>42</a:t>
            </a:fld>
            <a:endParaRPr lang="en-US" dirty="0"/>
          </a:p>
        </p:txBody>
      </p:sp>
    </p:spTree>
    <p:extLst>
      <p:ext uri="{BB962C8B-B14F-4D97-AF65-F5344CB8AC3E}">
        <p14:creationId xmlns:p14="http://schemas.microsoft.com/office/powerpoint/2010/main" xmlns="" val="200065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Slide Image Placeholder 1"/>
          <p:cNvSpPr>
            <a:spLocks noGrp="1" noRot="1" noChangeAspect="1" noTextEdit="1"/>
          </p:cNvSpPr>
          <p:nvPr>
            <p:ph type="sldImg"/>
          </p:nvPr>
        </p:nvSpPr>
        <p:spPr>
          <a:xfrm>
            <a:off x="1143000" y="685800"/>
            <a:ext cx="4572000" cy="3429000"/>
          </a:xfrm>
          <a:ln/>
        </p:spPr>
      </p:sp>
      <p:sp>
        <p:nvSpPr>
          <p:cNvPr id="28877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IN" altLang="en-US" smtClean="0"/>
          </a:p>
        </p:txBody>
      </p:sp>
      <p:sp>
        <p:nvSpPr>
          <p:cNvPr id="288772" name="Slide Number Placeholder 3"/>
          <p:cNvSpPr>
            <a:spLocks noGrp="1"/>
          </p:cNvSpPr>
          <p:nvPr>
            <p:ph type="sldNum"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itchFamily="34" charset="0"/>
                <a:cs typeface="Arial" pitchFamily="34" charset="0"/>
              </a:defRPr>
            </a:lvl1pPr>
            <a:lvl2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itchFamily="34" charset="0"/>
                <a:cs typeface="Arial" pitchFamily="34" charset="0"/>
              </a:defRPr>
            </a:lvl2pPr>
            <a:lvl3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itchFamily="34" charset="0"/>
                <a:cs typeface="Arial" pitchFamily="34" charset="0"/>
              </a:defRPr>
            </a:lvl3pPr>
            <a:lvl4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itchFamily="34" charset="0"/>
                <a:cs typeface="Arial" pitchFamily="34" charset="0"/>
              </a:defRPr>
            </a:lvl4pPr>
            <a:lvl5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itchFamily="34" charset="0"/>
                <a:cs typeface="Arial" pitchFamily="34" charset="0"/>
              </a:defRPr>
            </a:lvl5pPr>
            <a:lvl6pPr marL="2514600" indent="-228600" defTabSz="449263" eaLnBrk="0" fontAlgn="base" hangingPunct="0">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itchFamily="34" charset="0"/>
                <a:cs typeface="Arial" pitchFamily="34" charset="0"/>
              </a:defRPr>
            </a:lvl6pPr>
            <a:lvl7pPr marL="2971800" indent="-228600" defTabSz="449263" eaLnBrk="0" fontAlgn="base" hangingPunct="0">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itchFamily="34" charset="0"/>
                <a:cs typeface="Arial" pitchFamily="34" charset="0"/>
              </a:defRPr>
            </a:lvl7pPr>
            <a:lvl8pPr marL="3429000" indent="-228600" defTabSz="449263" eaLnBrk="0" fontAlgn="base" hangingPunct="0">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itchFamily="34" charset="0"/>
                <a:cs typeface="Arial" pitchFamily="34" charset="0"/>
              </a:defRPr>
            </a:lvl8pPr>
            <a:lvl9pPr marL="3886200" indent="-228600" defTabSz="449263" eaLnBrk="0" fontAlgn="base" hangingPunct="0">
              <a:spcBef>
                <a:spcPct val="0"/>
              </a:spcBef>
              <a:spcAft>
                <a:spcPct val="0"/>
              </a:spcAft>
              <a:buClr>
                <a:srgbClr val="000000"/>
              </a:buClr>
              <a:buSzPct val="100000"/>
              <a:buFont typeface="Times New Roman"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itchFamily="34" charset="0"/>
                <a:cs typeface="Arial" pitchFamily="34" charset="0"/>
              </a:defRPr>
            </a:lvl9pPr>
          </a:lstStyle>
          <a:p>
            <a:pPr eaLnBrk="1" hangingPunct="1"/>
            <a:fld id="{A810449A-1343-49C0-BB2C-53F35A7FEE7B}" type="slidenum">
              <a:rPr lang="en-US" altLang="en-US">
                <a:solidFill>
                  <a:srgbClr val="000000"/>
                </a:solidFill>
              </a:rPr>
              <a:pPr eaLnBrk="1" hangingPunct="1"/>
              <a:t>4</a:t>
            </a:fld>
            <a:endParaRPr lang="en-US" altLang="en-US">
              <a:solidFill>
                <a:srgbClr val="000000"/>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E0F2AA44-F359-44C9-B41D-3F0AE938F6AE}" type="slidenum">
              <a:rPr lang="en-US" smtClean="0"/>
              <a:pPr>
                <a:defRPr/>
              </a:pPr>
              <a:t>43</a:t>
            </a:fld>
            <a:endParaRPr lang="en-US" dirty="0"/>
          </a:p>
        </p:txBody>
      </p:sp>
    </p:spTree>
    <p:extLst>
      <p:ext uri="{BB962C8B-B14F-4D97-AF65-F5344CB8AC3E}">
        <p14:creationId xmlns:p14="http://schemas.microsoft.com/office/powerpoint/2010/main" xmlns="" val="10591398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28165" indent="-280064" eaLnBrk="0" hangingPunct="0">
              <a:spcBef>
                <a:spcPct val="30000"/>
              </a:spcBef>
              <a:defRPr sz="1200">
                <a:solidFill>
                  <a:schemeClr val="tx1"/>
                </a:solidFill>
                <a:latin typeface="Arial" charset="0"/>
              </a:defRPr>
            </a:lvl2pPr>
            <a:lvl3pPr marL="1120254" indent="-224051" eaLnBrk="0" hangingPunct="0">
              <a:spcBef>
                <a:spcPct val="30000"/>
              </a:spcBef>
              <a:defRPr sz="1200">
                <a:solidFill>
                  <a:schemeClr val="tx1"/>
                </a:solidFill>
                <a:latin typeface="Arial" charset="0"/>
              </a:defRPr>
            </a:lvl3pPr>
            <a:lvl4pPr marL="1568356" indent="-224051" eaLnBrk="0" hangingPunct="0">
              <a:spcBef>
                <a:spcPct val="30000"/>
              </a:spcBef>
              <a:defRPr sz="1200">
                <a:solidFill>
                  <a:schemeClr val="tx1"/>
                </a:solidFill>
                <a:latin typeface="Arial" charset="0"/>
              </a:defRPr>
            </a:lvl4pPr>
            <a:lvl5pPr marL="2016458" indent="-224051" eaLnBrk="0" hangingPunct="0">
              <a:spcBef>
                <a:spcPct val="30000"/>
              </a:spcBef>
              <a:defRPr sz="1200">
                <a:solidFill>
                  <a:schemeClr val="tx1"/>
                </a:solidFill>
                <a:latin typeface="Arial" charset="0"/>
              </a:defRPr>
            </a:lvl5pPr>
            <a:lvl6pPr marL="2464559" indent="-224051" eaLnBrk="0" fontAlgn="base" hangingPunct="0">
              <a:spcBef>
                <a:spcPct val="30000"/>
              </a:spcBef>
              <a:spcAft>
                <a:spcPct val="0"/>
              </a:spcAft>
              <a:defRPr sz="1200">
                <a:solidFill>
                  <a:schemeClr val="tx1"/>
                </a:solidFill>
                <a:latin typeface="Arial" charset="0"/>
              </a:defRPr>
            </a:lvl6pPr>
            <a:lvl7pPr marL="2912661" indent="-224051" eaLnBrk="0" fontAlgn="base" hangingPunct="0">
              <a:spcBef>
                <a:spcPct val="30000"/>
              </a:spcBef>
              <a:spcAft>
                <a:spcPct val="0"/>
              </a:spcAft>
              <a:defRPr sz="1200">
                <a:solidFill>
                  <a:schemeClr val="tx1"/>
                </a:solidFill>
                <a:latin typeface="Arial" charset="0"/>
              </a:defRPr>
            </a:lvl7pPr>
            <a:lvl8pPr marL="3360763" indent="-224051" eaLnBrk="0" fontAlgn="base" hangingPunct="0">
              <a:spcBef>
                <a:spcPct val="30000"/>
              </a:spcBef>
              <a:spcAft>
                <a:spcPct val="0"/>
              </a:spcAft>
              <a:defRPr sz="1200">
                <a:solidFill>
                  <a:schemeClr val="tx1"/>
                </a:solidFill>
                <a:latin typeface="Arial" charset="0"/>
              </a:defRPr>
            </a:lvl8pPr>
            <a:lvl9pPr marL="3808865" indent="-224051"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9DF4BD0B-5A5C-4916-B1EF-B62907BCD265}" type="slidenum">
              <a:rPr lang="en-US" altLang="en-US" smtClean="0">
                <a:solidFill>
                  <a:prstClr val="black"/>
                </a:solidFill>
              </a:rPr>
              <a:pPr eaLnBrk="1" hangingPunct="1">
                <a:spcBef>
                  <a:spcPct val="0"/>
                </a:spcBef>
              </a:pPr>
              <a:t>59</a:t>
            </a:fld>
            <a:endParaRPr lang="en-US" altLang="en-US" smtClean="0">
              <a:solidFill>
                <a:prstClr val="black"/>
              </a:solidFill>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xfrm>
            <a:off x="913884" y="4342777"/>
            <a:ext cx="5030234" cy="4115111"/>
          </a:xfrm>
          <a:noFill/>
        </p:spPr>
        <p:txBody>
          <a:bodyPr/>
          <a:lstStyle/>
          <a:p>
            <a:pPr eaLnBrk="1" hangingPunct="1"/>
            <a:endParaRPr lang="en-US" alt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eaLnBrk="0" hangingPunct="0">
              <a:spcBef>
                <a:spcPct val="30000"/>
              </a:spcBef>
              <a:defRPr sz="1200">
                <a:solidFill>
                  <a:schemeClr val="tx1"/>
                </a:solidFill>
                <a:latin typeface="Arial" charset="0"/>
              </a:defRPr>
            </a:lvl1pPr>
            <a:lvl2pPr marL="728165" indent="-280064" eaLnBrk="0" hangingPunct="0">
              <a:spcBef>
                <a:spcPct val="30000"/>
              </a:spcBef>
              <a:defRPr sz="1200">
                <a:solidFill>
                  <a:schemeClr val="tx1"/>
                </a:solidFill>
                <a:latin typeface="Arial" charset="0"/>
              </a:defRPr>
            </a:lvl2pPr>
            <a:lvl3pPr marL="1120254" indent="-224051" eaLnBrk="0" hangingPunct="0">
              <a:spcBef>
                <a:spcPct val="30000"/>
              </a:spcBef>
              <a:defRPr sz="1200">
                <a:solidFill>
                  <a:schemeClr val="tx1"/>
                </a:solidFill>
                <a:latin typeface="Arial" charset="0"/>
              </a:defRPr>
            </a:lvl3pPr>
            <a:lvl4pPr marL="1568356" indent="-224051" eaLnBrk="0" hangingPunct="0">
              <a:spcBef>
                <a:spcPct val="30000"/>
              </a:spcBef>
              <a:defRPr sz="1200">
                <a:solidFill>
                  <a:schemeClr val="tx1"/>
                </a:solidFill>
                <a:latin typeface="Arial" charset="0"/>
              </a:defRPr>
            </a:lvl4pPr>
            <a:lvl5pPr marL="2016458" indent="-224051" eaLnBrk="0" hangingPunct="0">
              <a:spcBef>
                <a:spcPct val="30000"/>
              </a:spcBef>
              <a:defRPr sz="1200">
                <a:solidFill>
                  <a:schemeClr val="tx1"/>
                </a:solidFill>
                <a:latin typeface="Arial" charset="0"/>
              </a:defRPr>
            </a:lvl5pPr>
            <a:lvl6pPr marL="2464559" indent="-224051" eaLnBrk="0" fontAlgn="base" hangingPunct="0">
              <a:spcBef>
                <a:spcPct val="30000"/>
              </a:spcBef>
              <a:spcAft>
                <a:spcPct val="0"/>
              </a:spcAft>
              <a:defRPr sz="1200">
                <a:solidFill>
                  <a:schemeClr val="tx1"/>
                </a:solidFill>
                <a:latin typeface="Arial" charset="0"/>
              </a:defRPr>
            </a:lvl6pPr>
            <a:lvl7pPr marL="2912661" indent="-224051" eaLnBrk="0" fontAlgn="base" hangingPunct="0">
              <a:spcBef>
                <a:spcPct val="30000"/>
              </a:spcBef>
              <a:spcAft>
                <a:spcPct val="0"/>
              </a:spcAft>
              <a:defRPr sz="1200">
                <a:solidFill>
                  <a:schemeClr val="tx1"/>
                </a:solidFill>
                <a:latin typeface="Arial" charset="0"/>
              </a:defRPr>
            </a:lvl7pPr>
            <a:lvl8pPr marL="3360763" indent="-224051" eaLnBrk="0" fontAlgn="base" hangingPunct="0">
              <a:spcBef>
                <a:spcPct val="30000"/>
              </a:spcBef>
              <a:spcAft>
                <a:spcPct val="0"/>
              </a:spcAft>
              <a:defRPr sz="1200">
                <a:solidFill>
                  <a:schemeClr val="tx1"/>
                </a:solidFill>
                <a:latin typeface="Arial" charset="0"/>
              </a:defRPr>
            </a:lvl8pPr>
            <a:lvl9pPr marL="3808865" indent="-224051" eaLnBrk="0" fontAlgn="base" hangingPunct="0">
              <a:spcBef>
                <a:spcPct val="30000"/>
              </a:spcBef>
              <a:spcAft>
                <a:spcPct val="0"/>
              </a:spcAft>
              <a:defRPr sz="1200">
                <a:solidFill>
                  <a:schemeClr val="tx1"/>
                </a:solidFill>
                <a:latin typeface="Arial" charset="0"/>
              </a:defRPr>
            </a:lvl9pPr>
          </a:lstStyle>
          <a:p>
            <a:pPr eaLnBrk="1" hangingPunct="1">
              <a:spcBef>
                <a:spcPct val="0"/>
              </a:spcBef>
            </a:pPr>
            <a:fld id="{9DF4BD0B-5A5C-4916-B1EF-B62907BCD265}" type="slidenum">
              <a:rPr lang="en-US" altLang="en-US" smtClean="0">
                <a:solidFill>
                  <a:prstClr val="black"/>
                </a:solidFill>
              </a:rPr>
              <a:pPr eaLnBrk="1" hangingPunct="1">
                <a:spcBef>
                  <a:spcPct val="0"/>
                </a:spcBef>
              </a:pPr>
              <a:t>60</a:t>
            </a:fld>
            <a:endParaRPr lang="en-US" altLang="en-US" smtClean="0">
              <a:solidFill>
                <a:prstClr val="black"/>
              </a:solidFill>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xfrm>
            <a:off x="913884" y="4342777"/>
            <a:ext cx="5030234" cy="4115111"/>
          </a:xfrm>
          <a:noFill/>
        </p:spPr>
        <p:txBody>
          <a:bodyPr/>
          <a:lstStyle/>
          <a:p>
            <a:pPr eaLnBrk="1" hangingPunct="1"/>
            <a:endParaRPr lang="en-US" alt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173CA3C0-D2DF-43C8-A478-6FCE913AB2B8}" type="slidenum">
              <a:rPr lang="en-US" altLang="en-US" smtClean="0">
                <a:solidFill>
                  <a:prstClr val="black"/>
                </a:solidFill>
              </a:rPr>
              <a:pPr>
                <a:defRPr/>
              </a:pPr>
              <a:t>62</a:t>
            </a:fld>
            <a:endParaRPr lang="en-US" altLang="en-US">
              <a:solidFill>
                <a:prstClr val="black"/>
              </a:solidFill>
            </a:endParaRPr>
          </a:p>
        </p:txBody>
      </p:sp>
    </p:spTree>
    <p:extLst>
      <p:ext uri="{BB962C8B-B14F-4D97-AF65-F5344CB8AC3E}">
        <p14:creationId xmlns:p14="http://schemas.microsoft.com/office/powerpoint/2010/main" xmlns="" val="16867559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25955"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323" tIns="45662" rIns="91323" bIns="45662" numCol="1" anchor="t" anchorCtr="0" compatLnSpc="1">
            <a:prstTxWarp prst="textNoShape">
              <a:avLst/>
            </a:prstTxWarp>
          </a:bodyPr>
          <a:lstStyle/>
          <a:p>
            <a:pPr eaLnBrk="1" hangingPunct="1">
              <a:spcBef>
                <a:spcPct val="0"/>
              </a:spcBef>
            </a:pPr>
            <a:endParaRPr lang="en-US" alt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26979"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323" tIns="45662" rIns="91323" bIns="45662" numCol="1" anchor="t" anchorCtr="0" compatLnSpc="1">
            <a:prstTxWarp prst="textNoShape">
              <a:avLst/>
            </a:prstTxWarp>
          </a:bodyPr>
          <a:lstStyle/>
          <a:p>
            <a:pPr eaLnBrk="1" hangingPunct="1">
              <a:spcBef>
                <a:spcPct val="0"/>
              </a:spcBef>
            </a:pPr>
            <a:endParaRPr lang="en-US" alt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28003"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323" tIns="45662" rIns="91323" bIns="45662" numCol="1" anchor="t" anchorCtr="0" compatLnSpc="1">
            <a:prstTxWarp prst="textNoShape">
              <a:avLst/>
            </a:prstTxWarp>
          </a:bodyPr>
          <a:lstStyle/>
          <a:p>
            <a:pPr eaLnBrk="1" hangingPunct="1">
              <a:spcBef>
                <a:spcPct val="0"/>
              </a:spcBef>
            </a:pPr>
            <a:endParaRPr lang="en-US" alt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323" tIns="45662" rIns="91323" bIns="45662" anchor="b"/>
          <a:lstStyle>
            <a:lvl1pPr defTabSz="912813" eaLnBrk="0" hangingPunct="0">
              <a:spcBef>
                <a:spcPct val="30000"/>
              </a:spcBef>
              <a:defRPr sz="1200">
                <a:solidFill>
                  <a:schemeClr val="tx1"/>
                </a:solidFill>
                <a:latin typeface="Calibri" pitchFamily="34" charset="0"/>
              </a:defRPr>
            </a:lvl1pPr>
            <a:lvl2pPr marL="742950" indent="-285750" defTabSz="912813" eaLnBrk="0" hangingPunct="0">
              <a:spcBef>
                <a:spcPct val="30000"/>
              </a:spcBef>
              <a:defRPr sz="1200">
                <a:solidFill>
                  <a:schemeClr val="tx1"/>
                </a:solidFill>
                <a:latin typeface="Calibri" pitchFamily="34" charset="0"/>
              </a:defRPr>
            </a:lvl2pPr>
            <a:lvl3pPr marL="1143000" indent="-228600" defTabSz="912813" eaLnBrk="0" hangingPunct="0">
              <a:spcBef>
                <a:spcPct val="30000"/>
              </a:spcBef>
              <a:defRPr sz="1200">
                <a:solidFill>
                  <a:schemeClr val="tx1"/>
                </a:solidFill>
                <a:latin typeface="Calibri" pitchFamily="34" charset="0"/>
              </a:defRPr>
            </a:lvl3pPr>
            <a:lvl4pPr marL="1600200" indent="-228600" defTabSz="912813" eaLnBrk="0" hangingPunct="0">
              <a:spcBef>
                <a:spcPct val="30000"/>
              </a:spcBef>
              <a:defRPr sz="1200">
                <a:solidFill>
                  <a:schemeClr val="tx1"/>
                </a:solidFill>
                <a:latin typeface="Calibri" pitchFamily="34" charset="0"/>
              </a:defRPr>
            </a:lvl4pPr>
            <a:lvl5pPr marL="2057400" indent="-228600" defTabSz="912813" eaLnBrk="0" hangingPunct="0">
              <a:spcBef>
                <a:spcPct val="30000"/>
              </a:spcBef>
              <a:defRPr sz="1200">
                <a:solidFill>
                  <a:schemeClr val="tx1"/>
                </a:solidFill>
                <a:latin typeface="Calibri" pitchFamily="34" charset="0"/>
              </a:defRPr>
            </a:lvl5pPr>
            <a:lvl6pPr marL="2514600" indent="-228600" defTabSz="912813" eaLnBrk="0" fontAlgn="base" hangingPunct="0">
              <a:spcBef>
                <a:spcPct val="30000"/>
              </a:spcBef>
              <a:spcAft>
                <a:spcPct val="0"/>
              </a:spcAft>
              <a:defRPr sz="1200">
                <a:solidFill>
                  <a:schemeClr val="tx1"/>
                </a:solidFill>
                <a:latin typeface="Calibri" pitchFamily="34" charset="0"/>
              </a:defRPr>
            </a:lvl6pPr>
            <a:lvl7pPr marL="2971800" indent="-228600" defTabSz="912813" eaLnBrk="0" fontAlgn="base" hangingPunct="0">
              <a:spcBef>
                <a:spcPct val="30000"/>
              </a:spcBef>
              <a:spcAft>
                <a:spcPct val="0"/>
              </a:spcAft>
              <a:defRPr sz="1200">
                <a:solidFill>
                  <a:schemeClr val="tx1"/>
                </a:solidFill>
                <a:latin typeface="Calibri" pitchFamily="34" charset="0"/>
              </a:defRPr>
            </a:lvl7pPr>
            <a:lvl8pPr marL="3429000" indent="-228600" defTabSz="912813" eaLnBrk="0" fontAlgn="base" hangingPunct="0">
              <a:spcBef>
                <a:spcPct val="30000"/>
              </a:spcBef>
              <a:spcAft>
                <a:spcPct val="0"/>
              </a:spcAft>
              <a:defRPr sz="1200">
                <a:solidFill>
                  <a:schemeClr val="tx1"/>
                </a:solidFill>
                <a:latin typeface="Calibri" pitchFamily="34" charset="0"/>
              </a:defRPr>
            </a:lvl8pPr>
            <a:lvl9pPr marL="3886200" indent="-228600" defTabSz="912813" eaLnBrk="0" fontAlgn="base" hangingPunct="0">
              <a:spcBef>
                <a:spcPct val="30000"/>
              </a:spcBef>
              <a:spcAft>
                <a:spcPct val="0"/>
              </a:spcAft>
              <a:defRPr sz="1200">
                <a:solidFill>
                  <a:schemeClr val="tx1"/>
                </a:solidFill>
                <a:latin typeface="Calibri" pitchFamily="34" charset="0"/>
              </a:defRPr>
            </a:lvl9pPr>
          </a:lstStyle>
          <a:p>
            <a:pPr algn="r">
              <a:spcBef>
                <a:spcPct val="0"/>
              </a:spcBef>
            </a:pPr>
            <a:fld id="{5F5F0E15-676A-453E-9056-21D0F27540A1}" type="slidenum">
              <a:rPr lang="en-US" altLang="en-US">
                <a:solidFill>
                  <a:srgbClr val="000000"/>
                </a:solidFill>
                <a:latin typeface="Arial" charset="0"/>
              </a:rPr>
              <a:pPr algn="r">
                <a:spcBef>
                  <a:spcPct val="0"/>
                </a:spcBef>
              </a:pPr>
              <a:t>70</a:t>
            </a:fld>
            <a:endParaRPr lang="en-US" altLang="en-US">
              <a:solidFill>
                <a:srgbClr val="000000"/>
              </a:solidFill>
              <a:latin typeface="Arial" charset="0"/>
            </a:endParaRPr>
          </a:p>
        </p:txBody>
      </p:sp>
      <p:sp>
        <p:nvSpPr>
          <p:cNvPr id="129027" name="Rectangle 2"/>
          <p:cNvSpPr>
            <a:spLocks noGrp="1" noRot="1" noChangeAspect="1" noChangeArrowheads="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29028"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323" tIns="45662" rIns="91323" bIns="45662" numCol="1" anchor="t" anchorCtr="0" compatLnSpc="1">
            <a:prstTxWarp prst="textNoShape">
              <a:avLst/>
            </a:prstTxWarp>
          </a:bodyPr>
          <a:lstStyle/>
          <a:p>
            <a:pPr eaLnBrk="1" hangingPunct="1">
              <a:spcBef>
                <a:spcPct val="0"/>
              </a:spcBef>
            </a:pPr>
            <a:endParaRPr lang="en-IN" alt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Grp="1" noChangeArrowheads="1"/>
          </p:cNvSpPr>
          <p:nvPr>
            <p:ph type="dt" sz="quarter"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9638" eaLnBrk="0" hangingPunct="0">
              <a:defRPr sz="1000" b="1">
                <a:solidFill>
                  <a:schemeClr val="tx1"/>
                </a:solidFill>
                <a:latin typeface="Arial" pitchFamily="34" charset="0"/>
                <a:cs typeface="Arial" pitchFamily="34" charset="0"/>
              </a:defRPr>
            </a:lvl1pPr>
            <a:lvl2pPr marL="742950" indent="-285750" defTabSz="909638" eaLnBrk="0" hangingPunct="0">
              <a:defRPr sz="1000" b="1">
                <a:solidFill>
                  <a:schemeClr val="tx1"/>
                </a:solidFill>
                <a:latin typeface="Arial" pitchFamily="34" charset="0"/>
                <a:cs typeface="Arial" pitchFamily="34" charset="0"/>
              </a:defRPr>
            </a:lvl2pPr>
            <a:lvl3pPr marL="1143000" indent="-228600" defTabSz="909638" eaLnBrk="0" hangingPunct="0">
              <a:defRPr sz="1000" b="1">
                <a:solidFill>
                  <a:schemeClr val="tx1"/>
                </a:solidFill>
                <a:latin typeface="Arial" pitchFamily="34" charset="0"/>
                <a:cs typeface="Arial" pitchFamily="34" charset="0"/>
              </a:defRPr>
            </a:lvl3pPr>
            <a:lvl4pPr marL="1600200" indent="-228600" defTabSz="909638" eaLnBrk="0" hangingPunct="0">
              <a:defRPr sz="1000" b="1">
                <a:solidFill>
                  <a:schemeClr val="tx1"/>
                </a:solidFill>
                <a:latin typeface="Arial" pitchFamily="34" charset="0"/>
                <a:cs typeface="Arial" pitchFamily="34" charset="0"/>
              </a:defRPr>
            </a:lvl4pPr>
            <a:lvl5pPr marL="2057400" indent="-228600" defTabSz="909638" eaLnBrk="0" hangingPunct="0">
              <a:defRPr sz="1000" b="1">
                <a:solidFill>
                  <a:schemeClr val="tx1"/>
                </a:solidFill>
                <a:latin typeface="Arial" pitchFamily="34" charset="0"/>
                <a:cs typeface="Arial" pitchFamily="34" charset="0"/>
              </a:defRPr>
            </a:lvl5pPr>
            <a:lvl6pPr marL="2514600" indent="-228600" defTabSz="909638" eaLnBrk="0" fontAlgn="base" hangingPunct="0">
              <a:spcBef>
                <a:spcPct val="0"/>
              </a:spcBef>
              <a:spcAft>
                <a:spcPct val="0"/>
              </a:spcAft>
              <a:defRPr sz="1000" b="1">
                <a:solidFill>
                  <a:schemeClr val="tx1"/>
                </a:solidFill>
                <a:latin typeface="Arial" pitchFamily="34" charset="0"/>
                <a:cs typeface="Arial" pitchFamily="34" charset="0"/>
              </a:defRPr>
            </a:lvl6pPr>
            <a:lvl7pPr marL="2971800" indent="-228600" defTabSz="909638" eaLnBrk="0" fontAlgn="base" hangingPunct="0">
              <a:spcBef>
                <a:spcPct val="0"/>
              </a:spcBef>
              <a:spcAft>
                <a:spcPct val="0"/>
              </a:spcAft>
              <a:defRPr sz="1000" b="1">
                <a:solidFill>
                  <a:schemeClr val="tx1"/>
                </a:solidFill>
                <a:latin typeface="Arial" pitchFamily="34" charset="0"/>
                <a:cs typeface="Arial" pitchFamily="34" charset="0"/>
              </a:defRPr>
            </a:lvl7pPr>
            <a:lvl8pPr marL="3429000" indent="-228600" defTabSz="909638" eaLnBrk="0" fontAlgn="base" hangingPunct="0">
              <a:spcBef>
                <a:spcPct val="0"/>
              </a:spcBef>
              <a:spcAft>
                <a:spcPct val="0"/>
              </a:spcAft>
              <a:defRPr sz="1000" b="1">
                <a:solidFill>
                  <a:schemeClr val="tx1"/>
                </a:solidFill>
                <a:latin typeface="Arial" pitchFamily="34" charset="0"/>
                <a:cs typeface="Arial" pitchFamily="34" charset="0"/>
              </a:defRPr>
            </a:lvl8pPr>
            <a:lvl9pPr marL="3886200" indent="-228600" defTabSz="909638" eaLnBrk="0" fontAlgn="base" hangingPunct="0">
              <a:spcBef>
                <a:spcPct val="0"/>
              </a:spcBef>
              <a:spcAft>
                <a:spcPct val="0"/>
              </a:spcAft>
              <a:defRPr sz="1000" b="1">
                <a:solidFill>
                  <a:schemeClr val="tx1"/>
                </a:solidFill>
                <a:latin typeface="Arial" pitchFamily="34" charset="0"/>
                <a:cs typeface="Arial" pitchFamily="34" charset="0"/>
              </a:defRPr>
            </a:lvl9pPr>
          </a:lstStyle>
          <a:p>
            <a:pPr eaLnBrk="1" hangingPunct="1"/>
            <a:fld id="{60BA3B6B-8873-4216-9E91-FA44DA9930F5}" type="datetime1">
              <a:rPr lang="en-GB" altLang="en-US" sz="1200" b="0" smtClean="0">
                <a:solidFill>
                  <a:srgbClr val="000000"/>
                </a:solidFill>
              </a:rPr>
              <a:pPr eaLnBrk="1" hangingPunct="1"/>
              <a:t>29/12/2018</a:t>
            </a:fld>
            <a:endParaRPr lang="en-GB" altLang="en-US" sz="1200" b="0" dirty="0">
              <a:solidFill>
                <a:srgbClr val="000000"/>
              </a:solidFill>
            </a:endParaRPr>
          </a:p>
        </p:txBody>
      </p:sp>
      <p:sp>
        <p:nvSpPr>
          <p:cNvPr id="36867" name="Rectangle 6"/>
          <p:cNvSpPr>
            <a:spLocks noGrp="1" noChangeArrowheads="1"/>
          </p:cNvSpPr>
          <p:nvPr>
            <p:ph type="ftr" sz="quarter" idx="4"/>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9638" eaLnBrk="0" hangingPunct="0">
              <a:defRPr sz="1000" b="1">
                <a:solidFill>
                  <a:schemeClr val="tx1"/>
                </a:solidFill>
                <a:latin typeface="Arial" pitchFamily="34" charset="0"/>
                <a:cs typeface="Arial" pitchFamily="34" charset="0"/>
              </a:defRPr>
            </a:lvl1pPr>
            <a:lvl2pPr marL="742950" indent="-285750" defTabSz="909638" eaLnBrk="0" hangingPunct="0">
              <a:defRPr sz="1000" b="1">
                <a:solidFill>
                  <a:schemeClr val="tx1"/>
                </a:solidFill>
                <a:latin typeface="Arial" pitchFamily="34" charset="0"/>
                <a:cs typeface="Arial" pitchFamily="34" charset="0"/>
              </a:defRPr>
            </a:lvl2pPr>
            <a:lvl3pPr marL="1143000" indent="-228600" defTabSz="909638" eaLnBrk="0" hangingPunct="0">
              <a:defRPr sz="1000" b="1">
                <a:solidFill>
                  <a:schemeClr val="tx1"/>
                </a:solidFill>
                <a:latin typeface="Arial" pitchFamily="34" charset="0"/>
                <a:cs typeface="Arial" pitchFamily="34" charset="0"/>
              </a:defRPr>
            </a:lvl3pPr>
            <a:lvl4pPr marL="1600200" indent="-228600" defTabSz="909638" eaLnBrk="0" hangingPunct="0">
              <a:defRPr sz="1000" b="1">
                <a:solidFill>
                  <a:schemeClr val="tx1"/>
                </a:solidFill>
                <a:latin typeface="Arial" pitchFamily="34" charset="0"/>
                <a:cs typeface="Arial" pitchFamily="34" charset="0"/>
              </a:defRPr>
            </a:lvl4pPr>
            <a:lvl5pPr marL="2057400" indent="-228600" defTabSz="909638" eaLnBrk="0" hangingPunct="0">
              <a:defRPr sz="1000" b="1">
                <a:solidFill>
                  <a:schemeClr val="tx1"/>
                </a:solidFill>
                <a:latin typeface="Arial" pitchFamily="34" charset="0"/>
                <a:cs typeface="Arial" pitchFamily="34" charset="0"/>
              </a:defRPr>
            </a:lvl5pPr>
            <a:lvl6pPr marL="2514600" indent="-228600" defTabSz="909638" eaLnBrk="0" fontAlgn="base" hangingPunct="0">
              <a:spcBef>
                <a:spcPct val="0"/>
              </a:spcBef>
              <a:spcAft>
                <a:spcPct val="0"/>
              </a:spcAft>
              <a:defRPr sz="1000" b="1">
                <a:solidFill>
                  <a:schemeClr val="tx1"/>
                </a:solidFill>
                <a:latin typeface="Arial" pitchFamily="34" charset="0"/>
                <a:cs typeface="Arial" pitchFamily="34" charset="0"/>
              </a:defRPr>
            </a:lvl6pPr>
            <a:lvl7pPr marL="2971800" indent="-228600" defTabSz="909638" eaLnBrk="0" fontAlgn="base" hangingPunct="0">
              <a:spcBef>
                <a:spcPct val="0"/>
              </a:spcBef>
              <a:spcAft>
                <a:spcPct val="0"/>
              </a:spcAft>
              <a:defRPr sz="1000" b="1">
                <a:solidFill>
                  <a:schemeClr val="tx1"/>
                </a:solidFill>
                <a:latin typeface="Arial" pitchFamily="34" charset="0"/>
                <a:cs typeface="Arial" pitchFamily="34" charset="0"/>
              </a:defRPr>
            </a:lvl7pPr>
            <a:lvl8pPr marL="3429000" indent="-228600" defTabSz="909638" eaLnBrk="0" fontAlgn="base" hangingPunct="0">
              <a:spcBef>
                <a:spcPct val="0"/>
              </a:spcBef>
              <a:spcAft>
                <a:spcPct val="0"/>
              </a:spcAft>
              <a:defRPr sz="1000" b="1">
                <a:solidFill>
                  <a:schemeClr val="tx1"/>
                </a:solidFill>
                <a:latin typeface="Arial" pitchFamily="34" charset="0"/>
                <a:cs typeface="Arial" pitchFamily="34" charset="0"/>
              </a:defRPr>
            </a:lvl8pPr>
            <a:lvl9pPr marL="3886200" indent="-228600" defTabSz="909638" eaLnBrk="0" fontAlgn="base" hangingPunct="0">
              <a:spcBef>
                <a:spcPct val="0"/>
              </a:spcBef>
              <a:spcAft>
                <a:spcPct val="0"/>
              </a:spcAft>
              <a:defRPr sz="1000" b="1">
                <a:solidFill>
                  <a:schemeClr val="tx1"/>
                </a:solidFill>
                <a:latin typeface="Arial" pitchFamily="34" charset="0"/>
                <a:cs typeface="Arial" pitchFamily="34" charset="0"/>
              </a:defRPr>
            </a:lvl9pPr>
          </a:lstStyle>
          <a:p>
            <a:pPr eaLnBrk="1" hangingPunct="1"/>
            <a:r>
              <a:rPr lang="en-GB" altLang="en-US" sz="1200" b="0" dirty="0">
                <a:solidFill>
                  <a:srgbClr val="000000"/>
                </a:solidFill>
              </a:rPr>
              <a:t>Data in WHO HQ as of 30 Nov 2010</a:t>
            </a:r>
          </a:p>
        </p:txBody>
      </p:sp>
      <p:sp>
        <p:nvSpPr>
          <p:cNvPr id="36868" name="Rectangle 7"/>
          <p:cNvSpPr>
            <a:spLocks noGrp="1" noChangeArrowheads="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9638" eaLnBrk="0" hangingPunct="0">
              <a:defRPr sz="1000" b="1">
                <a:solidFill>
                  <a:schemeClr val="tx1"/>
                </a:solidFill>
                <a:latin typeface="Arial" pitchFamily="34" charset="0"/>
                <a:cs typeface="Arial" pitchFamily="34" charset="0"/>
              </a:defRPr>
            </a:lvl1pPr>
            <a:lvl2pPr marL="742950" indent="-285750" defTabSz="909638" eaLnBrk="0" hangingPunct="0">
              <a:defRPr sz="1000" b="1">
                <a:solidFill>
                  <a:schemeClr val="tx1"/>
                </a:solidFill>
                <a:latin typeface="Arial" pitchFamily="34" charset="0"/>
                <a:cs typeface="Arial" pitchFamily="34" charset="0"/>
              </a:defRPr>
            </a:lvl2pPr>
            <a:lvl3pPr marL="1143000" indent="-228600" defTabSz="909638" eaLnBrk="0" hangingPunct="0">
              <a:defRPr sz="1000" b="1">
                <a:solidFill>
                  <a:schemeClr val="tx1"/>
                </a:solidFill>
                <a:latin typeface="Arial" pitchFamily="34" charset="0"/>
                <a:cs typeface="Arial" pitchFamily="34" charset="0"/>
              </a:defRPr>
            </a:lvl3pPr>
            <a:lvl4pPr marL="1600200" indent="-228600" defTabSz="909638" eaLnBrk="0" hangingPunct="0">
              <a:defRPr sz="1000" b="1">
                <a:solidFill>
                  <a:schemeClr val="tx1"/>
                </a:solidFill>
                <a:latin typeface="Arial" pitchFamily="34" charset="0"/>
                <a:cs typeface="Arial" pitchFamily="34" charset="0"/>
              </a:defRPr>
            </a:lvl4pPr>
            <a:lvl5pPr marL="2057400" indent="-228600" defTabSz="909638" eaLnBrk="0" hangingPunct="0">
              <a:defRPr sz="1000" b="1">
                <a:solidFill>
                  <a:schemeClr val="tx1"/>
                </a:solidFill>
                <a:latin typeface="Arial" pitchFamily="34" charset="0"/>
                <a:cs typeface="Arial" pitchFamily="34" charset="0"/>
              </a:defRPr>
            </a:lvl5pPr>
            <a:lvl6pPr marL="2514600" indent="-228600" defTabSz="909638" eaLnBrk="0" fontAlgn="base" hangingPunct="0">
              <a:spcBef>
                <a:spcPct val="0"/>
              </a:spcBef>
              <a:spcAft>
                <a:spcPct val="0"/>
              </a:spcAft>
              <a:defRPr sz="1000" b="1">
                <a:solidFill>
                  <a:schemeClr val="tx1"/>
                </a:solidFill>
                <a:latin typeface="Arial" pitchFamily="34" charset="0"/>
                <a:cs typeface="Arial" pitchFamily="34" charset="0"/>
              </a:defRPr>
            </a:lvl6pPr>
            <a:lvl7pPr marL="2971800" indent="-228600" defTabSz="909638" eaLnBrk="0" fontAlgn="base" hangingPunct="0">
              <a:spcBef>
                <a:spcPct val="0"/>
              </a:spcBef>
              <a:spcAft>
                <a:spcPct val="0"/>
              </a:spcAft>
              <a:defRPr sz="1000" b="1">
                <a:solidFill>
                  <a:schemeClr val="tx1"/>
                </a:solidFill>
                <a:latin typeface="Arial" pitchFamily="34" charset="0"/>
                <a:cs typeface="Arial" pitchFamily="34" charset="0"/>
              </a:defRPr>
            </a:lvl7pPr>
            <a:lvl8pPr marL="3429000" indent="-228600" defTabSz="909638" eaLnBrk="0" fontAlgn="base" hangingPunct="0">
              <a:spcBef>
                <a:spcPct val="0"/>
              </a:spcBef>
              <a:spcAft>
                <a:spcPct val="0"/>
              </a:spcAft>
              <a:defRPr sz="1000" b="1">
                <a:solidFill>
                  <a:schemeClr val="tx1"/>
                </a:solidFill>
                <a:latin typeface="Arial" pitchFamily="34" charset="0"/>
                <a:cs typeface="Arial" pitchFamily="34" charset="0"/>
              </a:defRPr>
            </a:lvl8pPr>
            <a:lvl9pPr marL="3886200" indent="-228600" defTabSz="909638" eaLnBrk="0" fontAlgn="base" hangingPunct="0">
              <a:spcBef>
                <a:spcPct val="0"/>
              </a:spcBef>
              <a:spcAft>
                <a:spcPct val="0"/>
              </a:spcAft>
              <a:defRPr sz="1000" b="1">
                <a:solidFill>
                  <a:schemeClr val="tx1"/>
                </a:solidFill>
                <a:latin typeface="Arial" pitchFamily="34" charset="0"/>
                <a:cs typeface="Arial" pitchFamily="34" charset="0"/>
              </a:defRPr>
            </a:lvl9pPr>
          </a:lstStyle>
          <a:p>
            <a:pPr eaLnBrk="1" hangingPunct="1"/>
            <a:fld id="{9D0FF380-C0F4-4C96-87A0-54F0EEC3D88A}" type="slidenum">
              <a:rPr lang="en-GB" altLang="en-US" sz="1200" b="0" smtClean="0">
                <a:solidFill>
                  <a:srgbClr val="000000"/>
                </a:solidFill>
              </a:rPr>
              <a:pPr eaLnBrk="1" hangingPunct="1"/>
              <a:t>5</a:t>
            </a:fld>
            <a:endParaRPr lang="en-GB" altLang="en-US" sz="1200" b="0" dirty="0">
              <a:solidFill>
                <a:srgbClr val="000000"/>
              </a:solidFill>
            </a:endParaRPr>
          </a:p>
        </p:txBody>
      </p:sp>
      <p:sp>
        <p:nvSpPr>
          <p:cNvPr id="36869" name="Rectangle 2"/>
          <p:cNvSpPr>
            <a:spLocks noGrp="1" noRot="1" noChangeAspect="1" noChangeArrowheads="1" noTextEdit="1"/>
          </p:cNvSpPr>
          <p:nvPr>
            <p:ph type="sldImg"/>
          </p:nvPr>
        </p:nvSpPr>
        <p:spPr>
          <a:xfrm>
            <a:off x="1155700" y="687388"/>
            <a:ext cx="4567238" cy="3425825"/>
          </a:xfrm>
          <a:ln/>
        </p:spPr>
      </p:sp>
      <p:sp>
        <p:nvSpPr>
          <p:cNvPr id="36870" name="Rectangle 3"/>
          <p:cNvSpPr>
            <a:spLocks noGrp="1" noChangeArrowheads="1"/>
          </p:cNvSpPr>
          <p:nvPr>
            <p:ph type="body" idx="1"/>
          </p:nvPr>
        </p:nvSpPr>
        <p:spPr>
          <a:xfrm>
            <a:off x="919411" y="4345664"/>
            <a:ext cx="5020778" cy="4110566"/>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0"/>
              </a:spcBef>
            </a:pPr>
            <a:endParaRPr lang="en-US" altLang="en-US" dirty="0">
              <a:latin typeface="Arial" pitchFamily="34" charset="0"/>
              <a:cs typeface="Arial"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xfrm>
            <a:off x="914400" y="4342464"/>
            <a:ext cx="5029200" cy="4116049"/>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9620" tIns="44810" rIns="89620" bIns="44810" anchor="b"/>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r" eaLnBrk="1" fontAlgn="base" hangingPunct="1">
              <a:spcBef>
                <a:spcPct val="0"/>
              </a:spcBef>
              <a:spcAft>
                <a:spcPct val="0"/>
              </a:spcAft>
            </a:pPr>
            <a:fld id="{3505FC7F-C87D-4910-B3CC-FF87655D245C}" type="slidenum">
              <a:rPr lang="en-US" altLang="en-US" sz="1200" smtClean="0">
                <a:solidFill>
                  <a:srgbClr val="000000"/>
                </a:solidFill>
                <a:latin typeface="Arial" charset="0"/>
              </a:rPr>
              <a:pPr algn="r" eaLnBrk="1" fontAlgn="base" hangingPunct="1">
                <a:spcBef>
                  <a:spcPct val="0"/>
                </a:spcBef>
                <a:spcAft>
                  <a:spcPct val="0"/>
                </a:spcAft>
              </a:pPr>
              <a:t>87</a:t>
            </a:fld>
            <a:endParaRPr lang="en-US" altLang="en-US" sz="1200" smtClean="0">
              <a:solidFill>
                <a:srgbClr val="000000"/>
              </a:solidFill>
              <a:latin typeface="Arial" charset="0"/>
            </a:endParaRPr>
          </a:p>
        </p:txBody>
      </p:sp>
      <p:sp>
        <p:nvSpPr>
          <p:cNvPr id="15769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57700"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9620" tIns="44810" rIns="89620" bIns="44810" anchor="b"/>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r" eaLnBrk="1" fontAlgn="base" hangingPunct="1">
              <a:spcBef>
                <a:spcPct val="0"/>
              </a:spcBef>
              <a:spcAft>
                <a:spcPct val="0"/>
              </a:spcAft>
            </a:pPr>
            <a:fld id="{5AF6F632-18D7-4B9B-B39E-AFFF0A649F9C}" type="slidenum">
              <a:rPr lang="en-US" altLang="en-US" sz="1200" smtClean="0">
                <a:solidFill>
                  <a:srgbClr val="000000"/>
                </a:solidFill>
                <a:latin typeface="Arial" charset="0"/>
              </a:rPr>
              <a:pPr algn="r" eaLnBrk="1" fontAlgn="base" hangingPunct="1">
                <a:spcBef>
                  <a:spcPct val="0"/>
                </a:spcBef>
                <a:spcAft>
                  <a:spcPct val="0"/>
                </a:spcAft>
              </a:pPr>
              <a:t>88</a:t>
            </a:fld>
            <a:endParaRPr lang="en-US" altLang="en-US" sz="1200" smtClean="0">
              <a:solidFill>
                <a:srgbClr val="000000"/>
              </a:solidFill>
              <a:latin typeface="Arial" charset="0"/>
            </a:endParaRPr>
          </a:p>
        </p:txBody>
      </p:sp>
      <p:sp>
        <p:nvSpPr>
          <p:cNvPr id="15872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58724"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9620" tIns="44810" rIns="89620" bIns="44810" anchor="b"/>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r" eaLnBrk="1" fontAlgn="base" hangingPunct="1">
              <a:spcBef>
                <a:spcPct val="0"/>
              </a:spcBef>
              <a:spcAft>
                <a:spcPct val="0"/>
              </a:spcAft>
            </a:pPr>
            <a:fld id="{4D3764F2-3458-4778-A449-C9C0CE6CFFC3}" type="slidenum">
              <a:rPr lang="en-US" altLang="en-US" sz="1200" smtClean="0">
                <a:solidFill>
                  <a:srgbClr val="000000"/>
                </a:solidFill>
                <a:latin typeface="Arial" charset="0"/>
              </a:rPr>
              <a:pPr algn="r" eaLnBrk="1" fontAlgn="base" hangingPunct="1">
                <a:spcBef>
                  <a:spcPct val="0"/>
                </a:spcBef>
                <a:spcAft>
                  <a:spcPct val="0"/>
                </a:spcAft>
              </a:pPr>
              <a:t>89</a:t>
            </a:fld>
            <a:endParaRPr lang="en-US" altLang="en-US" sz="1200" smtClean="0">
              <a:solidFill>
                <a:srgbClr val="000000"/>
              </a:solidFill>
              <a:latin typeface="Arial" charset="0"/>
            </a:endParaRPr>
          </a:p>
        </p:txBody>
      </p:sp>
      <p:sp>
        <p:nvSpPr>
          <p:cNvPr id="15974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59748"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xfrm>
            <a:off x="1143000" y="685800"/>
            <a:ext cx="4572000" cy="3429000"/>
          </a:xfrm>
          <a:ln/>
        </p:spPr>
      </p:sp>
      <p:sp>
        <p:nvSpPr>
          <p:cNvPr id="7065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mtClean="0"/>
          </a:p>
        </p:txBody>
      </p:sp>
      <p:sp>
        <p:nvSpPr>
          <p:cNvPr id="7066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1753" eaLnBrk="0" hangingPunct="0">
              <a:defRPr>
                <a:solidFill>
                  <a:schemeClr val="tx1"/>
                </a:solidFill>
                <a:latin typeface="Arial" charset="0"/>
                <a:cs typeface="Arial" charset="0"/>
              </a:defRPr>
            </a:lvl1pPr>
            <a:lvl2pPr marL="742862" indent="-285716" defTabSz="931753" eaLnBrk="0" hangingPunct="0">
              <a:defRPr>
                <a:solidFill>
                  <a:schemeClr val="tx1"/>
                </a:solidFill>
                <a:latin typeface="Arial" charset="0"/>
                <a:cs typeface="Arial" charset="0"/>
              </a:defRPr>
            </a:lvl2pPr>
            <a:lvl3pPr marL="1142865" indent="-228573" defTabSz="931753" eaLnBrk="0" hangingPunct="0">
              <a:defRPr>
                <a:solidFill>
                  <a:schemeClr val="tx1"/>
                </a:solidFill>
                <a:latin typeface="Arial" charset="0"/>
                <a:cs typeface="Arial" charset="0"/>
              </a:defRPr>
            </a:lvl3pPr>
            <a:lvl4pPr marL="1600011" indent="-228573" defTabSz="931753" eaLnBrk="0" hangingPunct="0">
              <a:defRPr>
                <a:solidFill>
                  <a:schemeClr val="tx1"/>
                </a:solidFill>
                <a:latin typeface="Arial" charset="0"/>
                <a:cs typeface="Arial" charset="0"/>
              </a:defRPr>
            </a:lvl4pPr>
            <a:lvl5pPr marL="2057156" indent="-228573" defTabSz="931753" eaLnBrk="0" hangingPunct="0">
              <a:defRPr>
                <a:solidFill>
                  <a:schemeClr val="tx1"/>
                </a:solidFill>
                <a:latin typeface="Arial" charset="0"/>
                <a:cs typeface="Arial" charset="0"/>
              </a:defRPr>
            </a:lvl5pPr>
            <a:lvl6pPr marL="2514303" indent="-228573" defTabSz="931753" eaLnBrk="0" fontAlgn="base" hangingPunct="0">
              <a:spcBef>
                <a:spcPct val="0"/>
              </a:spcBef>
              <a:spcAft>
                <a:spcPct val="0"/>
              </a:spcAft>
              <a:defRPr>
                <a:solidFill>
                  <a:schemeClr val="tx1"/>
                </a:solidFill>
                <a:latin typeface="Arial" charset="0"/>
                <a:cs typeface="Arial" charset="0"/>
              </a:defRPr>
            </a:lvl6pPr>
            <a:lvl7pPr marL="2971449" indent="-228573" defTabSz="931753" eaLnBrk="0" fontAlgn="base" hangingPunct="0">
              <a:spcBef>
                <a:spcPct val="0"/>
              </a:spcBef>
              <a:spcAft>
                <a:spcPct val="0"/>
              </a:spcAft>
              <a:defRPr>
                <a:solidFill>
                  <a:schemeClr val="tx1"/>
                </a:solidFill>
                <a:latin typeface="Arial" charset="0"/>
                <a:cs typeface="Arial" charset="0"/>
              </a:defRPr>
            </a:lvl7pPr>
            <a:lvl8pPr marL="3428594" indent="-228573" defTabSz="931753" eaLnBrk="0" fontAlgn="base" hangingPunct="0">
              <a:spcBef>
                <a:spcPct val="0"/>
              </a:spcBef>
              <a:spcAft>
                <a:spcPct val="0"/>
              </a:spcAft>
              <a:defRPr>
                <a:solidFill>
                  <a:schemeClr val="tx1"/>
                </a:solidFill>
                <a:latin typeface="Arial" charset="0"/>
                <a:cs typeface="Arial" charset="0"/>
              </a:defRPr>
            </a:lvl8pPr>
            <a:lvl9pPr marL="3885741" indent="-228573" defTabSz="931753" eaLnBrk="0" fontAlgn="base" hangingPunct="0">
              <a:spcBef>
                <a:spcPct val="0"/>
              </a:spcBef>
              <a:spcAft>
                <a:spcPct val="0"/>
              </a:spcAft>
              <a:defRPr>
                <a:solidFill>
                  <a:schemeClr val="tx1"/>
                </a:solidFill>
                <a:latin typeface="Arial" charset="0"/>
                <a:cs typeface="Arial" charset="0"/>
              </a:defRPr>
            </a:lvl9pPr>
          </a:lstStyle>
          <a:p>
            <a:pPr eaLnBrk="1" hangingPunct="1"/>
            <a:fld id="{A2C2F0B2-6B91-4844-B5C3-92CF4C27A4E3}" type="slidenum">
              <a:rPr lang="en-US"/>
              <a:pPr eaLnBrk="1" hangingPunct="1"/>
              <a:t>90</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ED2AF18F-7B0E-4624-B4BA-CE79C7219731}" type="slidenum">
              <a:rPr lang="en-US" altLang="en-US"/>
              <a:pPr eaLnBrk="1" hangingPunct="1"/>
              <a:t>92</a:t>
            </a:fld>
            <a:endParaRPr lang="en-US" altLang="en-US"/>
          </a:p>
        </p:txBody>
      </p:sp>
      <p:sp>
        <p:nvSpPr>
          <p:cNvPr id="23555" name="Rectangle 2"/>
          <p:cNvSpPr>
            <a:spLocks noGrp="1" noRot="1" noChangeAspect="1" noChangeArrowheads="1" noTextEdit="1"/>
          </p:cNvSpPr>
          <p:nvPr>
            <p:ph type="sldImg"/>
          </p:nvPr>
        </p:nvSpPr>
        <p:spPr>
          <a:xfrm>
            <a:off x="1143000" y="685800"/>
            <a:ext cx="4572000" cy="3429000"/>
          </a:xfrm>
          <a:ln/>
        </p:spPr>
      </p:sp>
      <p:sp>
        <p:nvSpPr>
          <p:cNvPr id="2355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xmlns="" val="748486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3"/>
          <p:cNvSpPr>
            <a:spLocks noGrp="1" noChangeArrowheads="1"/>
          </p:cNvSpPr>
          <p:nvPr>
            <p:ph type="dt" sz="quarter"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defTabSz="909638">
              <a:defRPr>
                <a:solidFill>
                  <a:schemeClr val="tx1"/>
                </a:solidFill>
                <a:latin typeface="Calibri" pitchFamily="34" charset="0"/>
              </a:defRPr>
            </a:lvl1pPr>
            <a:lvl2pPr marL="742950" indent="-285750" defTabSz="909638">
              <a:defRPr>
                <a:solidFill>
                  <a:schemeClr val="tx1"/>
                </a:solidFill>
                <a:latin typeface="Calibri" pitchFamily="34" charset="0"/>
              </a:defRPr>
            </a:lvl2pPr>
            <a:lvl3pPr marL="1143000" indent="-228600" defTabSz="909638">
              <a:defRPr>
                <a:solidFill>
                  <a:schemeClr val="tx1"/>
                </a:solidFill>
                <a:latin typeface="Calibri" pitchFamily="34" charset="0"/>
              </a:defRPr>
            </a:lvl3pPr>
            <a:lvl4pPr marL="1600200" indent="-228600" defTabSz="909638">
              <a:defRPr>
                <a:solidFill>
                  <a:schemeClr val="tx1"/>
                </a:solidFill>
                <a:latin typeface="Calibri" pitchFamily="34" charset="0"/>
              </a:defRPr>
            </a:lvl4pPr>
            <a:lvl5pPr marL="2057400" indent="-228600" defTabSz="909638">
              <a:defRPr>
                <a:solidFill>
                  <a:schemeClr val="tx1"/>
                </a:solidFill>
                <a:latin typeface="Calibri" pitchFamily="34" charset="0"/>
              </a:defRPr>
            </a:lvl5pPr>
            <a:lvl6pPr marL="2514600" indent="-228600" defTabSz="909638" fontAlgn="base">
              <a:spcBef>
                <a:spcPct val="0"/>
              </a:spcBef>
              <a:spcAft>
                <a:spcPct val="0"/>
              </a:spcAft>
              <a:defRPr>
                <a:solidFill>
                  <a:schemeClr val="tx1"/>
                </a:solidFill>
                <a:latin typeface="Calibri" pitchFamily="34" charset="0"/>
              </a:defRPr>
            </a:lvl6pPr>
            <a:lvl7pPr marL="2971800" indent="-228600" defTabSz="909638" fontAlgn="base">
              <a:spcBef>
                <a:spcPct val="0"/>
              </a:spcBef>
              <a:spcAft>
                <a:spcPct val="0"/>
              </a:spcAft>
              <a:defRPr>
                <a:solidFill>
                  <a:schemeClr val="tx1"/>
                </a:solidFill>
                <a:latin typeface="Calibri" pitchFamily="34" charset="0"/>
              </a:defRPr>
            </a:lvl7pPr>
            <a:lvl8pPr marL="3429000" indent="-228600" defTabSz="909638" fontAlgn="base">
              <a:spcBef>
                <a:spcPct val="0"/>
              </a:spcBef>
              <a:spcAft>
                <a:spcPct val="0"/>
              </a:spcAft>
              <a:defRPr>
                <a:solidFill>
                  <a:schemeClr val="tx1"/>
                </a:solidFill>
                <a:latin typeface="Calibri" pitchFamily="34" charset="0"/>
              </a:defRPr>
            </a:lvl8pPr>
            <a:lvl9pPr marL="3886200" indent="-228600" defTabSz="909638" fontAlgn="base">
              <a:spcBef>
                <a:spcPct val="0"/>
              </a:spcBef>
              <a:spcAft>
                <a:spcPct val="0"/>
              </a:spcAft>
              <a:defRPr>
                <a:solidFill>
                  <a:schemeClr val="tx1"/>
                </a:solidFill>
                <a:latin typeface="Calibri" pitchFamily="34" charset="0"/>
              </a:defRPr>
            </a:lvl9pPr>
          </a:lstStyle>
          <a:p>
            <a:fld id="{7DB8D1C4-7408-4C05-A510-B4684F6DE5CD}" type="datetime1">
              <a:rPr lang="en-GB" altLang="en-US">
                <a:solidFill>
                  <a:srgbClr val="000000"/>
                </a:solidFill>
                <a:latin typeface="Arial" pitchFamily="34" charset="0"/>
              </a:rPr>
              <a:pPr/>
              <a:t>29/12/2018</a:t>
            </a:fld>
            <a:endParaRPr lang="en-GB" altLang="en-US" dirty="0">
              <a:solidFill>
                <a:srgbClr val="000000"/>
              </a:solidFill>
              <a:latin typeface="Arial" pitchFamily="34" charset="0"/>
            </a:endParaRPr>
          </a:p>
        </p:txBody>
      </p:sp>
      <p:sp>
        <p:nvSpPr>
          <p:cNvPr id="243715" name="Rectangle 6"/>
          <p:cNvSpPr>
            <a:spLocks noGrp="1" noChangeArrowheads="1"/>
          </p:cNvSpPr>
          <p:nvPr>
            <p:ph type="ftr" sz="quarter" idx="4"/>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defTabSz="909638">
              <a:defRPr>
                <a:solidFill>
                  <a:schemeClr val="tx1"/>
                </a:solidFill>
                <a:latin typeface="Calibri" pitchFamily="34" charset="0"/>
              </a:defRPr>
            </a:lvl1pPr>
            <a:lvl2pPr marL="742950" indent="-285750" defTabSz="909638">
              <a:defRPr>
                <a:solidFill>
                  <a:schemeClr val="tx1"/>
                </a:solidFill>
                <a:latin typeface="Calibri" pitchFamily="34" charset="0"/>
              </a:defRPr>
            </a:lvl2pPr>
            <a:lvl3pPr marL="1143000" indent="-228600" defTabSz="909638">
              <a:defRPr>
                <a:solidFill>
                  <a:schemeClr val="tx1"/>
                </a:solidFill>
                <a:latin typeface="Calibri" pitchFamily="34" charset="0"/>
              </a:defRPr>
            </a:lvl3pPr>
            <a:lvl4pPr marL="1600200" indent="-228600" defTabSz="909638">
              <a:defRPr>
                <a:solidFill>
                  <a:schemeClr val="tx1"/>
                </a:solidFill>
                <a:latin typeface="Calibri" pitchFamily="34" charset="0"/>
              </a:defRPr>
            </a:lvl4pPr>
            <a:lvl5pPr marL="2057400" indent="-228600" defTabSz="909638">
              <a:defRPr>
                <a:solidFill>
                  <a:schemeClr val="tx1"/>
                </a:solidFill>
                <a:latin typeface="Calibri" pitchFamily="34" charset="0"/>
              </a:defRPr>
            </a:lvl5pPr>
            <a:lvl6pPr marL="2514600" indent="-228600" defTabSz="909638" fontAlgn="base">
              <a:spcBef>
                <a:spcPct val="0"/>
              </a:spcBef>
              <a:spcAft>
                <a:spcPct val="0"/>
              </a:spcAft>
              <a:defRPr>
                <a:solidFill>
                  <a:schemeClr val="tx1"/>
                </a:solidFill>
                <a:latin typeface="Calibri" pitchFamily="34" charset="0"/>
              </a:defRPr>
            </a:lvl6pPr>
            <a:lvl7pPr marL="2971800" indent="-228600" defTabSz="909638" fontAlgn="base">
              <a:spcBef>
                <a:spcPct val="0"/>
              </a:spcBef>
              <a:spcAft>
                <a:spcPct val="0"/>
              </a:spcAft>
              <a:defRPr>
                <a:solidFill>
                  <a:schemeClr val="tx1"/>
                </a:solidFill>
                <a:latin typeface="Calibri" pitchFamily="34" charset="0"/>
              </a:defRPr>
            </a:lvl7pPr>
            <a:lvl8pPr marL="3429000" indent="-228600" defTabSz="909638" fontAlgn="base">
              <a:spcBef>
                <a:spcPct val="0"/>
              </a:spcBef>
              <a:spcAft>
                <a:spcPct val="0"/>
              </a:spcAft>
              <a:defRPr>
                <a:solidFill>
                  <a:schemeClr val="tx1"/>
                </a:solidFill>
                <a:latin typeface="Calibri" pitchFamily="34" charset="0"/>
              </a:defRPr>
            </a:lvl8pPr>
            <a:lvl9pPr marL="3886200" indent="-228600" defTabSz="909638" fontAlgn="base">
              <a:spcBef>
                <a:spcPct val="0"/>
              </a:spcBef>
              <a:spcAft>
                <a:spcPct val="0"/>
              </a:spcAft>
              <a:defRPr>
                <a:solidFill>
                  <a:schemeClr val="tx1"/>
                </a:solidFill>
                <a:latin typeface="Calibri" pitchFamily="34" charset="0"/>
              </a:defRPr>
            </a:lvl9pPr>
          </a:lstStyle>
          <a:p>
            <a:r>
              <a:rPr lang="en-GB" altLang="en-US" dirty="0">
                <a:solidFill>
                  <a:srgbClr val="000000"/>
                </a:solidFill>
                <a:latin typeface="Arial" pitchFamily="34" charset="0"/>
              </a:rPr>
              <a:t>Data in WHO HQ as of 30 Nov 2010</a:t>
            </a:r>
          </a:p>
        </p:txBody>
      </p:sp>
      <p:sp>
        <p:nvSpPr>
          <p:cNvPr id="243716"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defTabSz="909638">
              <a:defRPr>
                <a:solidFill>
                  <a:schemeClr val="tx1"/>
                </a:solidFill>
                <a:latin typeface="Calibri" pitchFamily="34" charset="0"/>
              </a:defRPr>
            </a:lvl1pPr>
            <a:lvl2pPr marL="742950" indent="-285750" defTabSz="909638">
              <a:defRPr>
                <a:solidFill>
                  <a:schemeClr val="tx1"/>
                </a:solidFill>
                <a:latin typeface="Calibri" pitchFamily="34" charset="0"/>
              </a:defRPr>
            </a:lvl2pPr>
            <a:lvl3pPr marL="1143000" indent="-228600" defTabSz="909638">
              <a:defRPr>
                <a:solidFill>
                  <a:schemeClr val="tx1"/>
                </a:solidFill>
                <a:latin typeface="Calibri" pitchFamily="34" charset="0"/>
              </a:defRPr>
            </a:lvl3pPr>
            <a:lvl4pPr marL="1600200" indent="-228600" defTabSz="909638">
              <a:defRPr>
                <a:solidFill>
                  <a:schemeClr val="tx1"/>
                </a:solidFill>
                <a:latin typeface="Calibri" pitchFamily="34" charset="0"/>
              </a:defRPr>
            </a:lvl4pPr>
            <a:lvl5pPr marL="2057400" indent="-228600" defTabSz="909638">
              <a:defRPr>
                <a:solidFill>
                  <a:schemeClr val="tx1"/>
                </a:solidFill>
                <a:latin typeface="Calibri" pitchFamily="34" charset="0"/>
              </a:defRPr>
            </a:lvl5pPr>
            <a:lvl6pPr marL="2514600" indent="-228600" defTabSz="909638" fontAlgn="base">
              <a:spcBef>
                <a:spcPct val="0"/>
              </a:spcBef>
              <a:spcAft>
                <a:spcPct val="0"/>
              </a:spcAft>
              <a:defRPr>
                <a:solidFill>
                  <a:schemeClr val="tx1"/>
                </a:solidFill>
                <a:latin typeface="Calibri" pitchFamily="34" charset="0"/>
              </a:defRPr>
            </a:lvl6pPr>
            <a:lvl7pPr marL="2971800" indent="-228600" defTabSz="909638" fontAlgn="base">
              <a:spcBef>
                <a:spcPct val="0"/>
              </a:spcBef>
              <a:spcAft>
                <a:spcPct val="0"/>
              </a:spcAft>
              <a:defRPr>
                <a:solidFill>
                  <a:schemeClr val="tx1"/>
                </a:solidFill>
                <a:latin typeface="Calibri" pitchFamily="34" charset="0"/>
              </a:defRPr>
            </a:lvl7pPr>
            <a:lvl8pPr marL="3429000" indent="-228600" defTabSz="909638" fontAlgn="base">
              <a:spcBef>
                <a:spcPct val="0"/>
              </a:spcBef>
              <a:spcAft>
                <a:spcPct val="0"/>
              </a:spcAft>
              <a:defRPr>
                <a:solidFill>
                  <a:schemeClr val="tx1"/>
                </a:solidFill>
                <a:latin typeface="Calibri" pitchFamily="34" charset="0"/>
              </a:defRPr>
            </a:lvl8pPr>
            <a:lvl9pPr marL="3886200" indent="-228600" defTabSz="909638" fontAlgn="base">
              <a:spcBef>
                <a:spcPct val="0"/>
              </a:spcBef>
              <a:spcAft>
                <a:spcPct val="0"/>
              </a:spcAft>
              <a:defRPr>
                <a:solidFill>
                  <a:schemeClr val="tx1"/>
                </a:solidFill>
                <a:latin typeface="Calibri" pitchFamily="34" charset="0"/>
              </a:defRPr>
            </a:lvl9pPr>
          </a:lstStyle>
          <a:p>
            <a:fld id="{441EDD8F-A8B7-4418-9D47-AF881C0FE9B9}" type="slidenum">
              <a:rPr lang="en-GB" altLang="en-US">
                <a:solidFill>
                  <a:srgbClr val="000000"/>
                </a:solidFill>
                <a:latin typeface="Arial" pitchFamily="34" charset="0"/>
              </a:rPr>
              <a:pPr/>
              <a:t>6</a:t>
            </a:fld>
            <a:endParaRPr lang="en-GB" altLang="en-US" dirty="0">
              <a:solidFill>
                <a:srgbClr val="000000"/>
              </a:solidFill>
              <a:latin typeface="Arial" pitchFamily="34" charset="0"/>
            </a:endParaRPr>
          </a:p>
        </p:txBody>
      </p:sp>
      <p:sp>
        <p:nvSpPr>
          <p:cNvPr id="243717" name="Rectangle 2"/>
          <p:cNvSpPr>
            <a:spLocks noGrp="1" noRot="1" noChangeAspect="1" noChangeArrowheads="1" noTextEdit="1"/>
          </p:cNvSpPr>
          <p:nvPr>
            <p:ph type="sldImg"/>
          </p:nvPr>
        </p:nvSpPr>
        <p:spPr bwMode="auto">
          <a:xfrm>
            <a:off x="1155700" y="687388"/>
            <a:ext cx="4567238" cy="3425825"/>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43718" name="Rectangle 3"/>
          <p:cNvSpPr>
            <a:spLocks noGrp="1" noChangeArrowheads="1"/>
          </p:cNvSpPr>
          <p:nvPr>
            <p:ph type="body" idx="1"/>
          </p:nvPr>
        </p:nvSpPr>
        <p:spPr bwMode="auto">
          <a:xfrm>
            <a:off x="919411" y="4345664"/>
            <a:ext cx="5020778" cy="4110566"/>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3"/>
          <p:cNvSpPr>
            <a:spLocks noGrp="1" noChangeArrowheads="1"/>
          </p:cNvSpPr>
          <p:nvPr>
            <p:ph type="dt" sz="quarter"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defTabSz="909638" eaLnBrk="0" hangingPunct="0">
              <a:defRPr>
                <a:solidFill>
                  <a:schemeClr val="tx1"/>
                </a:solidFill>
                <a:latin typeface="Calibri" pitchFamily="34" charset="0"/>
                <a:cs typeface="Arial" pitchFamily="34" charset="0"/>
              </a:defRPr>
            </a:lvl1pPr>
            <a:lvl2pPr marL="742950" indent="-285750" defTabSz="909638" eaLnBrk="0" hangingPunct="0">
              <a:defRPr>
                <a:solidFill>
                  <a:schemeClr val="tx1"/>
                </a:solidFill>
                <a:latin typeface="Calibri" pitchFamily="34" charset="0"/>
                <a:cs typeface="Arial" pitchFamily="34" charset="0"/>
              </a:defRPr>
            </a:lvl2pPr>
            <a:lvl3pPr marL="1143000" indent="-228600" defTabSz="909638" eaLnBrk="0" hangingPunct="0">
              <a:defRPr>
                <a:solidFill>
                  <a:schemeClr val="tx1"/>
                </a:solidFill>
                <a:latin typeface="Calibri" pitchFamily="34" charset="0"/>
                <a:cs typeface="Arial" pitchFamily="34" charset="0"/>
              </a:defRPr>
            </a:lvl3pPr>
            <a:lvl4pPr marL="1600200" indent="-228600" defTabSz="909638" eaLnBrk="0" hangingPunct="0">
              <a:defRPr>
                <a:solidFill>
                  <a:schemeClr val="tx1"/>
                </a:solidFill>
                <a:latin typeface="Calibri" pitchFamily="34" charset="0"/>
                <a:cs typeface="Arial" pitchFamily="34" charset="0"/>
              </a:defRPr>
            </a:lvl4pPr>
            <a:lvl5pPr marL="2057400" indent="-228600" defTabSz="909638" eaLnBrk="0" hangingPunct="0">
              <a:defRPr>
                <a:solidFill>
                  <a:schemeClr val="tx1"/>
                </a:solidFill>
                <a:latin typeface="Calibri" pitchFamily="34" charset="0"/>
                <a:cs typeface="Arial" pitchFamily="34" charset="0"/>
              </a:defRPr>
            </a:lvl5pPr>
            <a:lvl6pPr marL="2514600" indent="-228600" defTabSz="909638"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defTabSz="909638"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defTabSz="909638"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defTabSz="909638" eaLnBrk="0" fontAlgn="base" hangingPunct="0">
              <a:spcBef>
                <a:spcPct val="0"/>
              </a:spcBef>
              <a:spcAft>
                <a:spcPct val="0"/>
              </a:spcAft>
              <a:defRPr>
                <a:solidFill>
                  <a:schemeClr val="tx1"/>
                </a:solidFill>
                <a:latin typeface="Calibri" pitchFamily="34" charset="0"/>
                <a:cs typeface="Arial" pitchFamily="34" charset="0"/>
              </a:defRPr>
            </a:lvl9pPr>
          </a:lstStyle>
          <a:p>
            <a:pPr eaLnBrk="1" fontAlgn="base" hangingPunct="1">
              <a:spcBef>
                <a:spcPct val="0"/>
              </a:spcBef>
              <a:spcAft>
                <a:spcPct val="0"/>
              </a:spcAft>
            </a:pPr>
            <a:fld id="{0E578F09-8989-49BB-9D37-E9CBA701E990}" type="datetime1">
              <a:rPr lang="en-GB" altLang="en-US" smtClean="0">
                <a:solidFill>
                  <a:srgbClr val="000000"/>
                </a:solidFill>
                <a:latin typeface="Arial" pitchFamily="34" charset="0"/>
              </a:rPr>
              <a:pPr eaLnBrk="1" fontAlgn="base" hangingPunct="1">
                <a:spcBef>
                  <a:spcPct val="0"/>
                </a:spcBef>
                <a:spcAft>
                  <a:spcPct val="0"/>
                </a:spcAft>
              </a:pPr>
              <a:t>29/12/2018</a:t>
            </a:fld>
            <a:endParaRPr lang="en-GB" altLang="en-US" dirty="0">
              <a:solidFill>
                <a:srgbClr val="000000"/>
              </a:solidFill>
              <a:latin typeface="Arial" pitchFamily="34" charset="0"/>
            </a:endParaRPr>
          </a:p>
        </p:txBody>
      </p:sp>
      <p:sp>
        <p:nvSpPr>
          <p:cNvPr id="259075" name="Rectangle 6"/>
          <p:cNvSpPr>
            <a:spLocks noGrp="1" noChangeArrowheads="1"/>
          </p:cNvSpPr>
          <p:nvPr>
            <p:ph type="ftr" sz="quarter" idx="4"/>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defTabSz="909638" eaLnBrk="0" hangingPunct="0">
              <a:defRPr>
                <a:solidFill>
                  <a:schemeClr val="tx1"/>
                </a:solidFill>
                <a:latin typeface="Calibri" pitchFamily="34" charset="0"/>
                <a:cs typeface="Arial" pitchFamily="34" charset="0"/>
              </a:defRPr>
            </a:lvl1pPr>
            <a:lvl2pPr marL="742950" indent="-285750" defTabSz="909638" eaLnBrk="0" hangingPunct="0">
              <a:defRPr>
                <a:solidFill>
                  <a:schemeClr val="tx1"/>
                </a:solidFill>
                <a:latin typeface="Calibri" pitchFamily="34" charset="0"/>
                <a:cs typeface="Arial" pitchFamily="34" charset="0"/>
              </a:defRPr>
            </a:lvl2pPr>
            <a:lvl3pPr marL="1143000" indent="-228600" defTabSz="909638" eaLnBrk="0" hangingPunct="0">
              <a:defRPr>
                <a:solidFill>
                  <a:schemeClr val="tx1"/>
                </a:solidFill>
                <a:latin typeface="Calibri" pitchFamily="34" charset="0"/>
                <a:cs typeface="Arial" pitchFamily="34" charset="0"/>
              </a:defRPr>
            </a:lvl3pPr>
            <a:lvl4pPr marL="1600200" indent="-228600" defTabSz="909638" eaLnBrk="0" hangingPunct="0">
              <a:defRPr>
                <a:solidFill>
                  <a:schemeClr val="tx1"/>
                </a:solidFill>
                <a:latin typeface="Calibri" pitchFamily="34" charset="0"/>
                <a:cs typeface="Arial" pitchFamily="34" charset="0"/>
              </a:defRPr>
            </a:lvl4pPr>
            <a:lvl5pPr marL="2057400" indent="-228600" defTabSz="909638" eaLnBrk="0" hangingPunct="0">
              <a:defRPr>
                <a:solidFill>
                  <a:schemeClr val="tx1"/>
                </a:solidFill>
                <a:latin typeface="Calibri" pitchFamily="34" charset="0"/>
                <a:cs typeface="Arial" pitchFamily="34" charset="0"/>
              </a:defRPr>
            </a:lvl5pPr>
            <a:lvl6pPr marL="2514600" indent="-228600" defTabSz="909638"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defTabSz="909638"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defTabSz="909638"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defTabSz="909638" eaLnBrk="0" fontAlgn="base" hangingPunct="0">
              <a:spcBef>
                <a:spcPct val="0"/>
              </a:spcBef>
              <a:spcAft>
                <a:spcPct val="0"/>
              </a:spcAft>
              <a:defRPr>
                <a:solidFill>
                  <a:schemeClr val="tx1"/>
                </a:solidFill>
                <a:latin typeface="Calibri" pitchFamily="34" charset="0"/>
                <a:cs typeface="Arial" pitchFamily="34" charset="0"/>
              </a:defRPr>
            </a:lvl9pPr>
          </a:lstStyle>
          <a:p>
            <a:pPr eaLnBrk="1" fontAlgn="base" hangingPunct="1">
              <a:spcBef>
                <a:spcPct val="0"/>
              </a:spcBef>
              <a:spcAft>
                <a:spcPct val="0"/>
              </a:spcAft>
            </a:pPr>
            <a:r>
              <a:rPr lang="en-GB" altLang="en-US" dirty="0">
                <a:solidFill>
                  <a:srgbClr val="000000"/>
                </a:solidFill>
                <a:latin typeface="Arial" pitchFamily="34" charset="0"/>
              </a:rPr>
              <a:t>Data in WHO HQ as of 30 Nov 2010</a:t>
            </a:r>
          </a:p>
        </p:txBody>
      </p:sp>
      <p:sp>
        <p:nvSpPr>
          <p:cNvPr id="259076"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defTabSz="909638" eaLnBrk="0" hangingPunct="0">
              <a:defRPr>
                <a:solidFill>
                  <a:schemeClr val="tx1"/>
                </a:solidFill>
                <a:latin typeface="Calibri" pitchFamily="34" charset="0"/>
                <a:cs typeface="Arial" pitchFamily="34" charset="0"/>
              </a:defRPr>
            </a:lvl1pPr>
            <a:lvl2pPr marL="742950" indent="-285750" defTabSz="909638" eaLnBrk="0" hangingPunct="0">
              <a:defRPr>
                <a:solidFill>
                  <a:schemeClr val="tx1"/>
                </a:solidFill>
                <a:latin typeface="Calibri" pitchFamily="34" charset="0"/>
                <a:cs typeface="Arial" pitchFamily="34" charset="0"/>
              </a:defRPr>
            </a:lvl2pPr>
            <a:lvl3pPr marL="1143000" indent="-228600" defTabSz="909638" eaLnBrk="0" hangingPunct="0">
              <a:defRPr>
                <a:solidFill>
                  <a:schemeClr val="tx1"/>
                </a:solidFill>
                <a:latin typeface="Calibri" pitchFamily="34" charset="0"/>
                <a:cs typeface="Arial" pitchFamily="34" charset="0"/>
              </a:defRPr>
            </a:lvl3pPr>
            <a:lvl4pPr marL="1600200" indent="-228600" defTabSz="909638" eaLnBrk="0" hangingPunct="0">
              <a:defRPr>
                <a:solidFill>
                  <a:schemeClr val="tx1"/>
                </a:solidFill>
                <a:latin typeface="Calibri" pitchFamily="34" charset="0"/>
                <a:cs typeface="Arial" pitchFamily="34" charset="0"/>
              </a:defRPr>
            </a:lvl4pPr>
            <a:lvl5pPr marL="2057400" indent="-228600" defTabSz="909638" eaLnBrk="0" hangingPunct="0">
              <a:defRPr>
                <a:solidFill>
                  <a:schemeClr val="tx1"/>
                </a:solidFill>
                <a:latin typeface="Calibri" pitchFamily="34" charset="0"/>
                <a:cs typeface="Arial" pitchFamily="34" charset="0"/>
              </a:defRPr>
            </a:lvl5pPr>
            <a:lvl6pPr marL="2514600" indent="-228600" defTabSz="909638"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defTabSz="909638"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defTabSz="909638"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defTabSz="909638" eaLnBrk="0" fontAlgn="base" hangingPunct="0">
              <a:spcBef>
                <a:spcPct val="0"/>
              </a:spcBef>
              <a:spcAft>
                <a:spcPct val="0"/>
              </a:spcAft>
              <a:defRPr>
                <a:solidFill>
                  <a:schemeClr val="tx1"/>
                </a:solidFill>
                <a:latin typeface="Calibri" pitchFamily="34" charset="0"/>
                <a:cs typeface="Arial" pitchFamily="34" charset="0"/>
              </a:defRPr>
            </a:lvl9pPr>
          </a:lstStyle>
          <a:p>
            <a:pPr eaLnBrk="1" fontAlgn="base" hangingPunct="1">
              <a:spcBef>
                <a:spcPct val="0"/>
              </a:spcBef>
              <a:spcAft>
                <a:spcPct val="0"/>
              </a:spcAft>
            </a:pPr>
            <a:fld id="{EF37776E-7541-4F1C-B731-77E68B1204DD}" type="slidenum">
              <a:rPr lang="en-GB" altLang="en-US" smtClean="0">
                <a:solidFill>
                  <a:srgbClr val="000000"/>
                </a:solidFill>
                <a:latin typeface="Arial" pitchFamily="34" charset="0"/>
              </a:rPr>
              <a:pPr eaLnBrk="1" fontAlgn="base" hangingPunct="1">
                <a:spcBef>
                  <a:spcPct val="0"/>
                </a:spcBef>
                <a:spcAft>
                  <a:spcPct val="0"/>
                </a:spcAft>
              </a:pPr>
              <a:t>7</a:t>
            </a:fld>
            <a:endParaRPr lang="en-GB" altLang="en-US" dirty="0">
              <a:solidFill>
                <a:srgbClr val="000000"/>
              </a:solidFill>
              <a:latin typeface="Arial" pitchFamily="34" charset="0"/>
            </a:endParaRPr>
          </a:p>
        </p:txBody>
      </p:sp>
      <p:sp>
        <p:nvSpPr>
          <p:cNvPr id="259077" name="Rectangle 2"/>
          <p:cNvSpPr>
            <a:spLocks noGrp="1" noRot="1" noChangeAspect="1" noChangeArrowheads="1" noTextEdit="1"/>
          </p:cNvSpPr>
          <p:nvPr>
            <p:ph type="sldImg"/>
          </p:nvPr>
        </p:nvSpPr>
        <p:spPr bwMode="auto">
          <a:xfrm>
            <a:off x="1155700" y="687388"/>
            <a:ext cx="4567238" cy="3425825"/>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59078" name="Rectangle 3"/>
          <p:cNvSpPr>
            <a:spLocks noGrp="1" noChangeArrowheads="1"/>
          </p:cNvSpPr>
          <p:nvPr>
            <p:ph type="body" idx="1"/>
          </p:nvPr>
        </p:nvSpPr>
        <p:spPr bwMode="auto">
          <a:xfrm>
            <a:off x="919411" y="4345665"/>
            <a:ext cx="5020778" cy="4110566"/>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3"/>
          <p:cNvSpPr>
            <a:spLocks noGrp="1" noChangeArrowheads="1"/>
          </p:cNvSpPr>
          <p:nvPr>
            <p:ph type="dt" sz="quarter"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defTabSz="909638" eaLnBrk="0" hangingPunct="0">
              <a:defRPr>
                <a:solidFill>
                  <a:schemeClr val="tx1"/>
                </a:solidFill>
                <a:latin typeface="Calibri" pitchFamily="34" charset="0"/>
                <a:cs typeface="Arial" pitchFamily="34" charset="0"/>
              </a:defRPr>
            </a:lvl1pPr>
            <a:lvl2pPr marL="742950" indent="-285750" defTabSz="909638" eaLnBrk="0" hangingPunct="0">
              <a:defRPr>
                <a:solidFill>
                  <a:schemeClr val="tx1"/>
                </a:solidFill>
                <a:latin typeface="Calibri" pitchFamily="34" charset="0"/>
                <a:cs typeface="Arial" pitchFamily="34" charset="0"/>
              </a:defRPr>
            </a:lvl2pPr>
            <a:lvl3pPr marL="1143000" indent="-228600" defTabSz="909638" eaLnBrk="0" hangingPunct="0">
              <a:defRPr>
                <a:solidFill>
                  <a:schemeClr val="tx1"/>
                </a:solidFill>
                <a:latin typeface="Calibri" pitchFamily="34" charset="0"/>
                <a:cs typeface="Arial" pitchFamily="34" charset="0"/>
              </a:defRPr>
            </a:lvl3pPr>
            <a:lvl4pPr marL="1600200" indent="-228600" defTabSz="909638" eaLnBrk="0" hangingPunct="0">
              <a:defRPr>
                <a:solidFill>
                  <a:schemeClr val="tx1"/>
                </a:solidFill>
                <a:latin typeface="Calibri" pitchFamily="34" charset="0"/>
                <a:cs typeface="Arial" pitchFamily="34" charset="0"/>
              </a:defRPr>
            </a:lvl4pPr>
            <a:lvl5pPr marL="2057400" indent="-228600" defTabSz="909638" eaLnBrk="0" hangingPunct="0">
              <a:defRPr>
                <a:solidFill>
                  <a:schemeClr val="tx1"/>
                </a:solidFill>
                <a:latin typeface="Calibri" pitchFamily="34" charset="0"/>
                <a:cs typeface="Arial" pitchFamily="34" charset="0"/>
              </a:defRPr>
            </a:lvl5pPr>
            <a:lvl6pPr marL="2514600" indent="-228600" defTabSz="909638"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defTabSz="909638"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defTabSz="909638"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defTabSz="909638" eaLnBrk="0" fontAlgn="base" hangingPunct="0">
              <a:spcBef>
                <a:spcPct val="0"/>
              </a:spcBef>
              <a:spcAft>
                <a:spcPct val="0"/>
              </a:spcAft>
              <a:defRPr>
                <a:solidFill>
                  <a:schemeClr val="tx1"/>
                </a:solidFill>
                <a:latin typeface="Calibri" pitchFamily="34" charset="0"/>
                <a:cs typeface="Arial" pitchFamily="34" charset="0"/>
              </a:defRPr>
            </a:lvl9pPr>
          </a:lstStyle>
          <a:p>
            <a:pPr eaLnBrk="1" fontAlgn="base" hangingPunct="1">
              <a:spcBef>
                <a:spcPct val="0"/>
              </a:spcBef>
              <a:spcAft>
                <a:spcPct val="0"/>
              </a:spcAft>
            </a:pPr>
            <a:fld id="{0E578F09-8989-49BB-9D37-E9CBA701E990}" type="datetime1">
              <a:rPr lang="en-GB" altLang="en-US" smtClean="0">
                <a:solidFill>
                  <a:srgbClr val="000000"/>
                </a:solidFill>
                <a:latin typeface="Arial" pitchFamily="34" charset="0"/>
              </a:rPr>
              <a:pPr eaLnBrk="1" fontAlgn="base" hangingPunct="1">
                <a:spcBef>
                  <a:spcPct val="0"/>
                </a:spcBef>
                <a:spcAft>
                  <a:spcPct val="0"/>
                </a:spcAft>
              </a:pPr>
              <a:t>29/12/2018</a:t>
            </a:fld>
            <a:endParaRPr lang="en-GB" altLang="en-US" dirty="0">
              <a:solidFill>
                <a:srgbClr val="000000"/>
              </a:solidFill>
              <a:latin typeface="Arial" pitchFamily="34" charset="0"/>
            </a:endParaRPr>
          </a:p>
        </p:txBody>
      </p:sp>
      <p:sp>
        <p:nvSpPr>
          <p:cNvPr id="259075" name="Rectangle 6"/>
          <p:cNvSpPr>
            <a:spLocks noGrp="1" noChangeArrowheads="1"/>
          </p:cNvSpPr>
          <p:nvPr>
            <p:ph type="ftr" sz="quarter" idx="4"/>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defTabSz="909638" eaLnBrk="0" hangingPunct="0">
              <a:defRPr>
                <a:solidFill>
                  <a:schemeClr val="tx1"/>
                </a:solidFill>
                <a:latin typeface="Calibri" pitchFamily="34" charset="0"/>
                <a:cs typeface="Arial" pitchFamily="34" charset="0"/>
              </a:defRPr>
            </a:lvl1pPr>
            <a:lvl2pPr marL="742950" indent="-285750" defTabSz="909638" eaLnBrk="0" hangingPunct="0">
              <a:defRPr>
                <a:solidFill>
                  <a:schemeClr val="tx1"/>
                </a:solidFill>
                <a:latin typeface="Calibri" pitchFamily="34" charset="0"/>
                <a:cs typeface="Arial" pitchFamily="34" charset="0"/>
              </a:defRPr>
            </a:lvl2pPr>
            <a:lvl3pPr marL="1143000" indent="-228600" defTabSz="909638" eaLnBrk="0" hangingPunct="0">
              <a:defRPr>
                <a:solidFill>
                  <a:schemeClr val="tx1"/>
                </a:solidFill>
                <a:latin typeface="Calibri" pitchFamily="34" charset="0"/>
                <a:cs typeface="Arial" pitchFamily="34" charset="0"/>
              </a:defRPr>
            </a:lvl3pPr>
            <a:lvl4pPr marL="1600200" indent="-228600" defTabSz="909638" eaLnBrk="0" hangingPunct="0">
              <a:defRPr>
                <a:solidFill>
                  <a:schemeClr val="tx1"/>
                </a:solidFill>
                <a:latin typeface="Calibri" pitchFamily="34" charset="0"/>
                <a:cs typeface="Arial" pitchFamily="34" charset="0"/>
              </a:defRPr>
            </a:lvl4pPr>
            <a:lvl5pPr marL="2057400" indent="-228600" defTabSz="909638" eaLnBrk="0" hangingPunct="0">
              <a:defRPr>
                <a:solidFill>
                  <a:schemeClr val="tx1"/>
                </a:solidFill>
                <a:latin typeface="Calibri" pitchFamily="34" charset="0"/>
                <a:cs typeface="Arial" pitchFamily="34" charset="0"/>
              </a:defRPr>
            </a:lvl5pPr>
            <a:lvl6pPr marL="2514600" indent="-228600" defTabSz="909638"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defTabSz="909638"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defTabSz="909638"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defTabSz="909638" eaLnBrk="0" fontAlgn="base" hangingPunct="0">
              <a:spcBef>
                <a:spcPct val="0"/>
              </a:spcBef>
              <a:spcAft>
                <a:spcPct val="0"/>
              </a:spcAft>
              <a:defRPr>
                <a:solidFill>
                  <a:schemeClr val="tx1"/>
                </a:solidFill>
                <a:latin typeface="Calibri" pitchFamily="34" charset="0"/>
                <a:cs typeface="Arial" pitchFamily="34" charset="0"/>
              </a:defRPr>
            </a:lvl9pPr>
          </a:lstStyle>
          <a:p>
            <a:pPr eaLnBrk="1" fontAlgn="base" hangingPunct="1">
              <a:spcBef>
                <a:spcPct val="0"/>
              </a:spcBef>
              <a:spcAft>
                <a:spcPct val="0"/>
              </a:spcAft>
            </a:pPr>
            <a:r>
              <a:rPr lang="en-GB" altLang="en-US" dirty="0">
                <a:solidFill>
                  <a:srgbClr val="000000"/>
                </a:solidFill>
                <a:latin typeface="Arial" pitchFamily="34" charset="0"/>
              </a:rPr>
              <a:t>Data in WHO HQ as of 30 Nov 2010</a:t>
            </a:r>
          </a:p>
        </p:txBody>
      </p:sp>
      <p:sp>
        <p:nvSpPr>
          <p:cNvPr id="259076"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defTabSz="909638" eaLnBrk="0" hangingPunct="0">
              <a:defRPr>
                <a:solidFill>
                  <a:schemeClr val="tx1"/>
                </a:solidFill>
                <a:latin typeface="Calibri" pitchFamily="34" charset="0"/>
                <a:cs typeface="Arial" pitchFamily="34" charset="0"/>
              </a:defRPr>
            </a:lvl1pPr>
            <a:lvl2pPr marL="742950" indent="-285750" defTabSz="909638" eaLnBrk="0" hangingPunct="0">
              <a:defRPr>
                <a:solidFill>
                  <a:schemeClr val="tx1"/>
                </a:solidFill>
                <a:latin typeface="Calibri" pitchFamily="34" charset="0"/>
                <a:cs typeface="Arial" pitchFamily="34" charset="0"/>
              </a:defRPr>
            </a:lvl2pPr>
            <a:lvl3pPr marL="1143000" indent="-228600" defTabSz="909638" eaLnBrk="0" hangingPunct="0">
              <a:defRPr>
                <a:solidFill>
                  <a:schemeClr val="tx1"/>
                </a:solidFill>
                <a:latin typeface="Calibri" pitchFamily="34" charset="0"/>
                <a:cs typeface="Arial" pitchFamily="34" charset="0"/>
              </a:defRPr>
            </a:lvl3pPr>
            <a:lvl4pPr marL="1600200" indent="-228600" defTabSz="909638" eaLnBrk="0" hangingPunct="0">
              <a:defRPr>
                <a:solidFill>
                  <a:schemeClr val="tx1"/>
                </a:solidFill>
                <a:latin typeface="Calibri" pitchFamily="34" charset="0"/>
                <a:cs typeface="Arial" pitchFamily="34" charset="0"/>
              </a:defRPr>
            </a:lvl4pPr>
            <a:lvl5pPr marL="2057400" indent="-228600" defTabSz="909638" eaLnBrk="0" hangingPunct="0">
              <a:defRPr>
                <a:solidFill>
                  <a:schemeClr val="tx1"/>
                </a:solidFill>
                <a:latin typeface="Calibri" pitchFamily="34" charset="0"/>
                <a:cs typeface="Arial" pitchFamily="34" charset="0"/>
              </a:defRPr>
            </a:lvl5pPr>
            <a:lvl6pPr marL="2514600" indent="-228600" defTabSz="909638"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defTabSz="909638"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defTabSz="909638"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defTabSz="909638" eaLnBrk="0" fontAlgn="base" hangingPunct="0">
              <a:spcBef>
                <a:spcPct val="0"/>
              </a:spcBef>
              <a:spcAft>
                <a:spcPct val="0"/>
              </a:spcAft>
              <a:defRPr>
                <a:solidFill>
                  <a:schemeClr val="tx1"/>
                </a:solidFill>
                <a:latin typeface="Calibri" pitchFamily="34" charset="0"/>
                <a:cs typeface="Arial" pitchFamily="34" charset="0"/>
              </a:defRPr>
            </a:lvl9pPr>
          </a:lstStyle>
          <a:p>
            <a:pPr eaLnBrk="1" fontAlgn="base" hangingPunct="1">
              <a:spcBef>
                <a:spcPct val="0"/>
              </a:spcBef>
              <a:spcAft>
                <a:spcPct val="0"/>
              </a:spcAft>
            </a:pPr>
            <a:fld id="{EF37776E-7541-4F1C-B731-77E68B1204DD}" type="slidenum">
              <a:rPr lang="en-GB" altLang="en-US" smtClean="0">
                <a:solidFill>
                  <a:srgbClr val="000000"/>
                </a:solidFill>
                <a:latin typeface="Arial" pitchFamily="34" charset="0"/>
              </a:rPr>
              <a:pPr eaLnBrk="1" fontAlgn="base" hangingPunct="1">
                <a:spcBef>
                  <a:spcPct val="0"/>
                </a:spcBef>
                <a:spcAft>
                  <a:spcPct val="0"/>
                </a:spcAft>
              </a:pPr>
              <a:t>8</a:t>
            </a:fld>
            <a:endParaRPr lang="en-GB" altLang="en-US" dirty="0">
              <a:solidFill>
                <a:srgbClr val="000000"/>
              </a:solidFill>
              <a:latin typeface="Arial" pitchFamily="34" charset="0"/>
            </a:endParaRPr>
          </a:p>
        </p:txBody>
      </p:sp>
      <p:sp>
        <p:nvSpPr>
          <p:cNvPr id="259077" name="Rectangle 2"/>
          <p:cNvSpPr>
            <a:spLocks noGrp="1" noRot="1" noChangeAspect="1" noChangeArrowheads="1" noTextEdit="1"/>
          </p:cNvSpPr>
          <p:nvPr>
            <p:ph type="sldImg"/>
          </p:nvPr>
        </p:nvSpPr>
        <p:spPr bwMode="auto">
          <a:xfrm>
            <a:off x="1155700" y="687388"/>
            <a:ext cx="4567238" cy="3425825"/>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59078" name="Rectangle 3"/>
          <p:cNvSpPr>
            <a:spLocks noGrp="1" noChangeArrowheads="1"/>
          </p:cNvSpPr>
          <p:nvPr>
            <p:ph type="body" idx="1"/>
          </p:nvPr>
        </p:nvSpPr>
        <p:spPr bwMode="auto">
          <a:xfrm>
            <a:off x="919411" y="4345665"/>
            <a:ext cx="5020778" cy="4110566"/>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6175" y="685800"/>
            <a:ext cx="4568825" cy="342741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8B6AF6-5EC3-4690-93AD-4143B28D4F80}" type="slidenum">
              <a:rPr kumimoji="0" lang="en-GB" sz="9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xmlns="" val="12875556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6175" y="685800"/>
            <a:ext cx="4568825" cy="3427413"/>
          </a:xfrm>
        </p:spPr>
      </p:sp>
      <p:sp>
        <p:nvSpPr>
          <p:cNvPr id="3" name="Notes Placeholder 2"/>
          <p:cNvSpPr>
            <a:spLocks noGrp="1"/>
          </p:cNvSpPr>
          <p:nvPr>
            <p:ph type="body" idx="1"/>
          </p:nvPr>
        </p:nvSpPr>
        <p:spPr/>
        <p:txBody>
          <a:bodyPr/>
          <a:lstStyle/>
          <a:p>
            <a:endParaRPr lang="en-US" sz="1200"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Bill &amp; Melinda Gates Foundation</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FEC94F-12C8-4E9F-9CD8-BA76233A02B3}" type="slidenum">
              <a:rPr kumimoji="0" lang="en-US" sz="9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9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xmlns="" val="349050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6175" y="685800"/>
            <a:ext cx="4568825" cy="34274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u="sng" dirty="0">
                <a:solidFill>
                  <a:schemeClr val="accent6"/>
                </a:solidFill>
                <a:latin typeface="+mn-lt"/>
              </a:rPr>
              <a:t>Talking points: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i="1" dirty="0">
              <a:solidFill>
                <a:schemeClr val="accent6"/>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i="1" dirty="0">
                <a:solidFill>
                  <a:schemeClr val="accent6"/>
                </a:solidFill>
                <a:latin typeface="+mn-lt"/>
              </a:rPr>
              <a:t>First case detected </a:t>
            </a:r>
            <a:r>
              <a:rPr lang="is-IS" sz="1200" i="1" dirty="0">
                <a:solidFill>
                  <a:schemeClr val="accent6"/>
                </a:solidFill>
                <a:latin typeface="+mn-lt"/>
              </a:rPr>
              <a:t>20/02/17 </a:t>
            </a:r>
            <a:r>
              <a:rPr lang="pt-PT" sz="1200" i="1" dirty="0">
                <a:solidFill>
                  <a:schemeClr val="accent6"/>
                </a:solidFill>
                <a:latin typeface="+mn-lt"/>
              </a:rPr>
              <a:t>a</a:t>
            </a:r>
            <a:r>
              <a:rPr lang="is-IS" sz="1200" i="1" dirty="0">
                <a:solidFill>
                  <a:schemeClr val="accent6"/>
                </a:solidFill>
                <a:latin typeface="+mn-lt"/>
              </a:rPr>
              <a:t>nd last case detected. 22/07/18</a:t>
            </a:r>
          </a:p>
          <a:p>
            <a:pPr marL="285750" indent="-285750" defTabSz="685800">
              <a:buFont typeface="Arial" panose="020B0604020202020204" pitchFamily="34" charset="0"/>
              <a:buChar char="•"/>
            </a:pPr>
            <a:r>
              <a:rPr lang="en-GB" sz="1600" b="1" dirty="0">
                <a:solidFill>
                  <a:schemeClr val="accent6"/>
                </a:solidFill>
                <a:latin typeface="+mn-lt"/>
              </a:rPr>
              <a:t>35 cVDPV2 cases during 2017 (22) &amp; 2018 (11)</a:t>
            </a:r>
          </a:p>
          <a:p>
            <a:pPr marL="742950" lvl="1" indent="-285750" defTabSz="685800">
              <a:buFont typeface="Courier New" panose="02070309020205020404" pitchFamily="49" charset="0"/>
              <a:buChar char="o"/>
            </a:pPr>
            <a:r>
              <a:rPr lang="en-GB" sz="1600" i="1" dirty="0">
                <a:solidFill>
                  <a:schemeClr val="accent6"/>
                </a:solidFill>
                <a:latin typeface="+mn-lt"/>
              </a:rPr>
              <a:t>6 infected provinces &amp; 12 infected districts</a:t>
            </a:r>
          </a:p>
          <a:p>
            <a:pPr marL="285750" indent="-285750" defTabSz="685800">
              <a:buFont typeface="Arial" panose="020B0604020202020204" pitchFamily="34" charset="0"/>
              <a:buChar char="•"/>
            </a:pPr>
            <a:endParaRPr lang="en-GB" sz="1600" b="1" dirty="0">
              <a:solidFill>
                <a:schemeClr val="accent6"/>
              </a:solidFill>
              <a:latin typeface="+mn-lt"/>
            </a:endParaRPr>
          </a:p>
          <a:p>
            <a:pPr marL="285750" indent="-285750" defTabSz="685800">
              <a:buFont typeface="Arial" panose="020B0604020202020204" pitchFamily="34" charset="0"/>
              <a:buChar char="•"/>
            </a:pPr>
            <a:r>
              <a:rPr lang="en-GB" sz="1600" b="1" dirty="0">
                <a:solidFill>
                  <a:schemeClr val="accent6"/>
                </a:solidFill>
                <a:latin typeface="+mn-lt"/>
              </a:rPr>
              <a:t>3 distinct cVDPV2 outbreaks:</a:t>
            </a:r>
            <a:endParaRPr lang="en-GB" sz="1600" b="1" dirty="0">
              <a:solidFill>
                <a:schemeClr val="accent6"/>
              </a:solidFill>
            </a:endParaRPr>
          </a:p>
          <a:p>
            <a:pPr marL="742950" lvl="1" indent="-285750">
              <a:buFont typeface="Courier New" panose="02070309020205020404" pitchFamily="49" charset="0"/>
              <a:buChar char="o"/>
            </a:pPr>
            <a:r>
              <a:rPr lang="en-GB" sz="1600" i="1" dirty="0">
                <a:solidFill>
                  <a:schemeClr val="accent6"/>
                </a:solidFill>
              </a:rPr>
              <a:t>Haut Lomami/Tanganyika outbreak, expanded to Ituri - 27 cases</a:t>
            </a:r>
          </a:p>
          <a:p>
            <a:pPr marL="742950" lvl="1" indent="-285750">
              <a:buFont typeface="Courier New" panose="02070309020205020404" pitchFamily="49" charset="0"/>
              <a:buChar char="o"/>
            </a:pPr>
            <a:r>
              <a:rPr lang="en-GB" sz="1600" i="1" dirty="0">
                <a:solidFill>
                  <a:schemeClr val="accent6"/>
                </a:solidFill>
              </a:rPr>
              <a:t>Mongala outbreak - 6 cases</a:t>
            </a:r>
            <a:endParaRPr lang="en-GB" sz="1600" b="1" i="1" dirty="0">
              <a:solidFill>
                <a:schemeClr val="accent6"/>
              </a:solidFill>
            </a:endParaRPr>
          </a:p>
          <a:p>
            <a:pPr marL="742950" lvl="1" indent="-285750">
              <a:buFont typeface="Courier New" panose="02070309020205020404" pitchFamily="49" charset="0"/>
              <a:buChar char="o"/>
            </a:pPr>
            <a:r>
              <a:rPr lang="en-GB" sz="1600" i="1" dirty="0">
                <a:solidFill>
                  <a:schemeClr val="accent6"/>
                </a:solidFill>
              </a:rPr>
              <a:t>Maniema outbreak – 2 cases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i="1" dirty="0">
              <a:solidFill>
                <a:schemeClr val="accent6"/>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accent6"/>
                </a:solidFill>
              </a:rPr>
              <a:t>Polio &amp; Ebola response teams coordinating closely at all levels</a:t>
            </a:r>
            <a:endParaRPr lang="en-GB" sz="1400" dirty="0">
              <a:solidFill>
                <a:schemeClr val="accent6"/>
              </a:solidFill>
            </a:endParaRPr>
          </a:p>
          <a:p>
            <a:endParaRPr lang="en-US" dirty="0"/>
          </a:p>
        </p:txBody>
      </p:sp>
      <p:sp>
        <p:nvSpPr>
          <p:cNvPr id="4" name="Slide Number Placeholder 3"/>
          <p:cNvSpPr>
            <a:spLocks noGrp="1"/>
          </p:cNvSpPr>
          <p:nvPr>
            <p:ph type="sldNum" sz="quarter" idx="10"/>
          </p:nvPr>
        </p:nvSpPr>
        <p:spPr/>
        <p:txBody>
          <a:bodyPr/>
          <a:lstStyle/>
          <a:p>
            <a:fld id="{CED162AD-46AB-4B7D-B451-0B3B44B2F885}" type="slidenum">
              <a:rPr lang="en-US" smtClean="0"/>
              <a:pPr/>
              <a:t>11</a:t>
            </a:fld>
            <a:endParaRPr lang="en-US" dirty="0"/>
          </a:p>
        </p:txBody>
      </p:sp>
    </p:spTree>
    <p:extLst>
      <p:ext uri="{BB962C8B-B14F-4D97-AF65-F5344CB8AC3E}">
        <p14:creationId xmlns:p14="http://schemas.microsoft.com/office/powerpoint/2010/main" xmlns="" val="40886550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9.xml"/><Relationship Id="rId1" Type="http://schemas.openxmlformats.org/officeDocument/2006/relationships/vmlDrawing" Target="../drawings/vmlDrawing2.v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4.xml"/><Relationship Id="rId1" Type="http://schemas.openxmlformats.org/officeDocument/2006/relationships/vmlDrawing" Target="../drawings/vmlDrawing1.v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57"/>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41EEFEA9-213A-47FA-88EA-E7E9FF3A66F3}" type="datetimeFigureOut">
              <a:rPr lang="en-GB" smtClean="0"/>
              <a:pPr/>
              <a:t>29/12/2018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2081910-C9B7-425B-93C1-F24A220DC24E}" type="slidenum">
              <a:rPr lang="en-US" smtClean="0"/>
              <a:pPr/>
              <a:t>‹#›</a:t>
            </a:fld>
            <a:endParaRPr lang="en-US"/>
          </a:p>
        </p:txBody>
      </p:sp>
    </p:spTree>
    <p:extLst>
      <p:ext uri="{BB962C8B-B14F-4D97-AF65-F5344CB8AC3E}">
        <p14:creationId xmlns:p14="http://schemas.microsoft.com/office/powerpoint/2010/main" xmlns="" val="3746537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1EEFEA9-213A-47FA-88EA-E7E9FF3A66F3}" type="datetimeFigureOut">
              <a:rPr lang="en-GB" smtClean="0"/>
              <a:pPr/>
              <a:t>29/12/2018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2081910-C9B7-425B-93C1-F24A220DC24E}" type="slidenum">
              <a:rPr lang="en-US" smtClean="0"/>
              <a:pPr/>
              <a:t>‹#›</a:t>
            </a:fld>
            <a:endParaRPr lang="en-US"/>
          </a:p>
        </p:txBody>
      </p:sp>
    </p:spTree>
    <p:extLst>
      <p:ext uri="{BB962C8B-B14F-4D97-AF65-F5344CB8AC3E}">
        <p14:creationId xmlns:p14="http://schemas.microsoft.com/office/powerpoint/2010/main" xmlns="" val="304364326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3"/>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53A89BFF-FBDE-4955-8C1E-707EDE474858}" type="datetimeFigureOut">
              <a:rPr lang="en-IN" smtClean="0">
                <a:solidFill>
                  <a:prstClr val="black">
                    <a:tint val="75000"/>
                  </a:prstClr>
                </a:solidFill>
              </a:rPr>
              <a:pPr/>
              <a:t>29-12-2018</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0E2D9439-A019-4B26-A965-F764265317B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xmlns="" val="171822592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3A89BFF-FBDE-4955-8C1E-707EDE474858}" type="datetimeFigureOut">
              <a:rPr lang="en-IN" smtClean="0">
                <a:solidFill>
                  <a:prstClr val="black">
                    <a:tint val="75000"/>
                  </a:prstClr>
                </a:solidFill>
              </a:rPr>
              <a:pPr/>
              <a:t>29-12-2018</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0E2D9439-A019-4B26-A965-F764265317B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xmlns="" val="144611339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A89BFF-FBDE-4955-8C1E-707EDE474858}" type="datetimeFigureOut">
              <a:rPr lang="en-IN" smtClean="0">
                <a:solidFill>
                  <a:prstClr val="black">
                    <a:tint val="75000"/>
                  </a:prstClr>
                </a:solidFill>
              </a:rPr>
              <a:pPr/>
              <a:t>29-12-2018</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0E2D9439-A019-4B26-A965-F764265317B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xmlns="" val="402796796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53A89BFF-FBDE-4955-8C1E-707EDE474858}" type="datetimeFigureOut">
              <a:rPr lang="en-IN" smtClean="0">
                <a:solidFill>
                  <a:prstClr val="black">
                    <a:tint val="75000"/>
                  </a:prstClr>
                </a:solidFill>
              </a:rPr>
              <a:pPr/>
              <a:t>29-12-2018</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0E2D9439-A019-4B26-A965-F764265317B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xmlns="" val="372917243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9"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53A89BFF-FBDE-4955-8C1E-707EDE474858}" type="datetimeFigureOut">
              <a:rPr lang="en-IN" smtClean="0">
                <a:solidFill>
                  <a:prstClr val="black">
                    <a:tint val="75000"/>
                  </a:prstClr>
                </a:solidFill>
              </a:rPr>
              <a:pPr/>
              <a:t>29-12-2018</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0E2D9439-A019-4B26-A965-F764265317B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xmlns="" val="102355626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53A89BFF-FBDE-4955-8C1E-707EDE474858}" type="datetimeFigureOut">
              <a:rPr lang="en-IN" smtClean="0">
                <a:solidFill>
                  <a:prstClr val="black">
                    <a:tint val="75000"/>
                  </a:prstClr>
                </a:solidFill>
              </a:rPr>
              <a:pPr/>
              <a:t>29-12-2018</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0E2D9439-A019-4B26-A965-F764265317B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xmlns="" val="316720866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A89BFF-FBDE-4955-8C1E-707EDE474858}" type="datetimeFigureOut">
              <a:rPr lang="en-IN" smtClean="0">
                <a:solidFill>
                  <a:prstClr val="black">
                    <a:tint val="75000"/>
                  </a:prstClr>
                </a:solidFill>
              </a:rPr>
              <a:pPr/>
              <a:t>29-12-2018</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0E2D9439-A019-4B26-A965-F764265317B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xmlns="" val="366742818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A89BFF-FBDE-4955-8C1E-707EDE474858}" type="datetimeFigureOut">
              <a:rPr lang="en-IN" smtClean="0">
                <a:solidFill>
                  <a:prstClr val="black">
                    <a:tint val="75000"/>
                  </a:prstClr>
                </a:solidFill>
              </a:rPr>
              <a:pPr/>
              <a:t>29-12-2018</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0E2D9439-A019-4B26-A965-F764265317B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xmlns="" val="185477168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A89BFF-FBDE-4955-8C1E-707EDE474858}" type="datetimeFigureOut">
              <a:rPr lang="en-IN" smtClean="0">
                <a:solidFill>
                  <a:prstClr val="black">
                    <a:tint val="75000"/>
                  </a:prstClr>
                </a:solidFill>
              </a:rPr>
              <a:pPr/>
              <a:t>29-12-2018</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0E2D9439-A019-4B26-A965-F764265317B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xmlns="" val="58524871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3A89BFF-FBDE-4955-8C1E-707EDE474858}" type="datetimeFigureOut">
              <a:rPr lang="en-IN" smtClean="0">
                <a:solidFill>
                  <a:prstClr val="black">
                    <a:tint val="75000"/>
                  </a:prstClr>
                </a:solidFill>
              </a:rPr>
              <a:pPr/>
              <a:t>29-12-2018</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0E2D9439-A019-4B26-A965-F764265317B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xmlns="" val="3046838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63"/>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63"/>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1EEFEA9-213A-47FA-88EA-E7E9FF3A66F3}" type="datetimeFigureOut">
              <a:rPr lang="en-GB" smtClean="0"/>
              <a:pPr/>
              <a:t>29/12/2018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2081910-C9B7-425B-93C1-F24A220DC24E}" type="slidenum">
              <a:rPr lang="en-US" smtClean="0"/>
              <a:pPr/>
              <a:t>‹#›</a:t>
            </a:fld>
            <a:endParaRPr lang="en-US"/>
          </a:p>
        </p:txBody>
      </p:sp>
    </p:spTree>
    <p:extLst>
      <p:ext uri="{BB962C8B-B14F-4D97-AF65-F5344CB8AC3E}">
        <p14:creationId xmlns:p14="http://schemas.microsoft.com/office/powerpoint/2010/main" xmlns="" val="95594242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3A89BFF-FBDE-4955-8C1E-707EDE474858}" type="datetimeFigureOut">
              <a:rPr lang="en-IN" smtClean="0">
                <a:solidFill>
                  <a:prstClr val="black">
                    <a:tint val="75000"/>
                  </a:prstClr>
                </a:solidFill>
              </a:rPr>
              <a:pPr/>
              <a:t>29-12-2018</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0E2D9439-A019-4B26-A965-F764265317B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xmlns="" val="211807653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lide Number Placeholder 5"/>
          <p:cNvSpPr>
            <a:spLocks noGrp="1"/>
          </p:cNvSpPr>
          <p:nvPr>
            <p:ph type="sldNum" sz="quarter" idx="11"/>
          </p:nvPr>
        </p:nvSpPr>
        <p:spPr/>
        <p:txBody>
          <a:bodyPr/>
          <a:lstStyle>
            <a:lvl1pPr defTabSz="914400">
              <a:defRPr/>
            </a:lvl1pPr>
          </a:lstStyle>
          <a:p>
            <a:pPr>
              <a:defRPr/>
            </a:pPr>
            <a:fld id="{3445BD1D-7F01-4766-9D76-15116978EDA8}"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xmlns="" val="246728354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a:xfrm>
            <a:off x="5623564" y="6527357"/>
            <a:ext cx="2895600" cy="207464"/>
          </a:xfrm>
          <a:prstGeom prst="rect">
            <a:avLst/>
          </a:prstGeom>
        </p:spPr>
        <p:txBody>
          <a:bodyPr/>
          <a:lstStyle>
            <a:lvl1pPr defTabSz="685800">
              <a:defRPr/>
            </a:lvl1pPr>
          </a:lstStyle>
          <a:p>
            <a:pPr>
              <a:defRPr/>
            </a:pPr>
            <a:endParaRPr lang="en-US" dirty="0">
              <a:solidFill>
                <a:prstClr val="black">
                  <a:tint val="75000"/>
                </a:prstClr>
              </a:solidFill>
            </a:endParaRPr>
          </a:p>
        </p:txBody>
      </p:sp>
      <p:sp>
        <p:nvSpPr>
          <p:cNvPr id="3" name="Slide Number Placeholder 5"/>
          <p:cNvSpPr>
            <a:spLocks noGrp="1"/>
          </p:cNvSpPr>
          <p:nvPr>
            <p:ph type="sldNum" sz="quarter" idx="11"/>
          </p:nvPr>
        </p:nvSpPr>
        <p:spPr/>
        <p:txBody>
          <a:bodyPr/>
          <a:lstStyle>
            <a:lvl1pPr defTabSz="685800">
              <a:defRPr/>
            </a:lvl1pPr>
          </a:lstStyle>
          <a:p>
            <a:pPr>
              <a:defRPr/>
            </a:pPr>
            <a:fld id="{3445BD1D-7F01-4766-9D76-15116978EDA8}"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xmlns="" val="74209240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Full Width Head + Bold Subhea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xmlns="" id="{C6588A33-A895-4845-ACA4-04304063DD0E}"/>
              </a:ext>
            </a:extLst>
          </p:cNvPr>
          <p:cNvGraphicFramePr>
            <a:graphicFrameLocks noChangeAspect="1"/>
          </p:cNvGraphicFramePr>
          <p:nvPr userDrawn="1">
            <p:extLst>
              <p:ext uri="{D42A27DB-BD31-4B8C-83A1-F6EECF244321}">
                <p14:modId xmlns:p14="http://schemas.microsoft.com/office/powerpoint/2010/main" xmlns="" val="3933526065"/>
              </p:ext>
            </p:extLst>
          </p:nvPr>
        </p:nvGraphicFramePr>
        <p:xfrm>
          <a:off x="1593" y="2119"/>
          <a:ext cx="1587" cy="2116"/>
        </p:xfrm>
        <a:graphic>
          <a:graphicData uri="http://schemas.openxmlformats.org/presentationml/2006/ole">
            <p:oleObj spid="_x0000_s16429" name="think-cell Slide" r:id="rId3" imgW="360" imgH="360" progId="">
              <p:embed/>
            </p:oleObj>
          </a:graphicData>
        </a:graphic>
      </p:graphicFrame>
      <p:sp>
        <p:nvSpPr>
          <p:cNvPr id="8" name="Text Placeholder 7"/>
          <p:cNvSpPr>
            <a:spLocks noGrp="1"/>
          </p:cNvSpPr>
          <p:nvPr>
            <p:ph type="body" sz="quarter" idx="13" hasCustomPrompt="1"/>
          </p:nvPr>
        </p:nvSpPr>
        <p:spPr>
          <a:xfrm>
            <a:off x="365152" y="1198109"/>
            <a:ext cx="8329613" cy="398213"/>
          </a:xfrm>
          <a:prstGeom prst="rect">
            <a:avLst/>
          </a:prstGeom>
        </p:spPr>
        <p:txBody>
          <a:bodyPr/>
          <a:lstStyle>
            <a:lvl1pPr>
              <a:lnSpc>
                <a:spcPts val="1600"/>
              </a:lnSpc>
              <a:spcBef>
                <a:spcPts val="0"/>
              </a:spcBef>
              <a:defRPr sz="1400" b="1" baseline="0"/>
            </a:lvl1pPr>
            <a:lvl2pPr marL="171450" indent="-171450">
              <a:spcBef>
                <a:spcPts val="336"/>
              </a:spcBef>
              <a:spcAft>
                <a:spcPts val="0"/>
              </a:spcAft>
              <a:buClr>
                <a:schemeClr val="accent3">
                  <a:lumMod val="75000"/>
                </a:schemeClr>
              </a:buClr>
              <a:buFont typeface="Wingdings" panose="05000000000000000000" pitchFamily="2" charset="2"/>
              <a:buChar char="§"/>
              <a:defRPr sz="1300"/>
            </a:lvl2pPr>
            <a:lvl3pPr marL="342900" indent="-171450">
              <a:spcBef>
                <a:spcPts val="336"/>
              </a:spcBef>
              <a:buClr>
                <a:srgbClr val="3086AB"/>
              </a:buClr>
              <a:buFont typeface="Arial" panose="020B0604020202020204" pitchFamily="34" charset="0"/>
              <a:buChar char="•"/>
              <a:tabLst/>
              <a:defRPr baseline="0"/>
            </a:lvl3pPr>
            <a:lvl4pPr marL="515938" indent="-173038">
              <a:spcBef>
                <a:spcPts val="336"/>
              </a:spcBef>
              <a:spcAft>
                <a:spcPts val="0"/>
              </a:spcAft>
              <a:buFont typeface="Arial" panose="020B0604020202020204" pitchFamily="34" charset="0"/>
              <a:buChar char="-"/>
              <a:tabLst/>
              <a:defRPr baseline="0"/>
            </a:lvl4pPr>
            <a:lvl5pPr marL="687388" indent="-171450">
              <a:spcBef>
                <a:spcPts val="336"/>
              </a:spcBef>
              <a:defRPr baseline="0"/>
            </a:lvl5pPr>
          </a:lstStyle>
          <a:p>
            <a:pPr lvl="0"/>
            <a:r>
              <a:rPr lang="en-US" dirty="0"/>
              <a:t>Insert bullet list at full-width </a:t>
            </a:r>
            <a:r>
              <a:rPr lang="en-US"/>
              <a:t>of slide</a:t>
            </a:r>
            <a:endParaRPr lang="en-US" dirty="0"/>
          </a:p>
        </p:txBody>
      </p:sp>
      <p:sp>
        <p:nvSpPr>
          <p:cNvPr id="5" name="Footer Placeholder 4"/>
          <p:cNvSpPr>
            <a:spLocks noGrp="1"/>
          </p:cNvSpPr>
          <p:nvPr>
            <p:ph type="ftr" sz="quarter" idx="14"/>
          </p:nvPr>
        </p:nvSpPr>
        <p:spPr>
          <a:xfrm>
            <a:off x="5623564" y="6527357"/>
            <a:ext cx="2895600" cy="207464"/>
          </a:xfrm>
          <a:prstGeom prst="rect">
            <a:avLst/>
          </a:prstGeom>
        </p:spPr>
        <p:txBody>
          <a:bodyPr/>
          <a:lstStyle/>
          <a:p>
            <a:pPr algn="r"/>
            <a:r>
              <a:rPr lang="en-US" dirty="0">
                <a:solidFill>
                  <a:srgbClr val="000000"/>
                </a:solidFill>
              </a:rPr>
              <a:t>© Bill &amp; Melinda Gates Foundation      |</a:t>
            </a:r>
          </a:p>
        </p:txBody>
      </p:sp>
      <p:sp>
        <p:nvSpPr>
          <p:cNvPr id="6" name="Slide Number Placeholder 5"/>
          <p:cNvSpPr>
            <a:spLocks noGrp="1"/>
          </p:cNvSpPr>
          <p:nvPr>
            <p:ph type="sldNum" sz="quarter" idx="15"/>
          </p:nvPr>
        </p:nvSpPr>
        <p:spPr/>
        <p:txBody>
          <a:bodyPr/>
          <a:lstStyle/>
          <a:p>
            <a:fld id="{D3F7C509-FEEF-45D3-B896-7C07814C0C13}" type="slidenum">
              <a:rPr lang="en-US" smtClean="0">
                <a:solidFill>
                  <a:srgbClr val="000000"/>
                </a:solidFill>
              </a:rPr>
              <a:pPr/>
              <a:t>‹#›</a:t>
            </a:fld>
            <a:endParaRPr lang="en-US" dirty="0">
              <a:solidFill>
                <a:srgbClr val="000000"/>
              </a:solidFill>
            </a:endParaRPr>
          </a:p>
        </p:txBody>
      </p:sp>
      <p:sp>
        <p:nvSpPr>
          <p:cNvPr id="4" name="Text Placeholder 3"/>
          <p:cNvSpPr>
            <a:spLocks noGrp="1"/>
          </p:cNvSpPr>
          <p:nvPr>
            <p:ph type="body" sz="quarter" idx="16"/>
          </p:nvPr>
        </p:nvSpPr>
        <p:spPr>
          <a:xfrm>
            <a:off x="365151" y="1716751"/>
            <a:ext cx="8347075" cy="4221604"/>
          </a:xfrm>
          <a:prstGeom prst="rect">
            <a:avLst/>
          </a:prstGeom>
        </p:spPr>
        <p:txBody>
          <a:bodyPr/>
          <a:lstStyle>
            <a:lvl1pPr>
              <a:spcBef>
                <a:spcPts val="600"/>
              </a:spcBef>
              <a:defRPr sz="1300"/>
            </a:lvl1pPr>
            <a:lvl2pPr>
              <a:spcBef>
                <a:spcPts val="600"/>
              </a:spcBef>
              <a:defRPr sz="1300"/>
            </a:lvl2pPr>
            <a:lvl3pPr>
              <a:spcBef>
                <a:spcPts val="600"/>
              </a:spcBef>
              <a:defRPr sz="1200"/>
            </a:lvl3pPr>
            <a:lvl4pPr>
              <a:spcBef>
                <a:spcPts val="600"/>
              </a:spcBef>
              <a:defRPr sz="1100"/>
            </a:lvl4pPr>
            <a:lvl5pPr>
              <a:spcBef>
                <a:spcPts val="6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365152" y="324730"/>
            <a:ext cx="8329613" cy="697577"/>
          </a:xfrm>
          <a:prstGeom prst="rect">
            <a:avLst/>
          </a:prstGeom>
        </p:spPr>
        <p:txBody>
          <a:bodyPr/>
          <a:lstStyle>
            <a:lvl1pPr>
              <a:defRPr b="1" baseline="0"/>
            </a:lvl1pPr>
          </a:lstStyle>
          <a:p>
            <a:r>
              <a:rPr lang="en-US" dirty="0"/>
              <a:t>INSERT HEADLINE HERE – UP TO 2 FULL WIDTH LINES (ALL CAPS)</a:t>
            </a:r>
          </a:p>
        </p:txBody>
      </p:sp>
      <p:sp>
        <p:nvSpPr>
          <p:cNvPr id="10" name="Date Placeholder 3"/>
          <p:cNvSpPr>
            <a:spLocks noGrp="1"/>
          </p:cNvSpPr>
          <p:nvPr>
            <p:ph type="dt" sz="half" idx="2"/>
          </p:nvPr>
        </p:nvSpPr>
        <p:spPr bwMode="auto">
          <a:xfrm>
            <a:off x="365127" y="6550187"/>
            <a:ext cx="5216526" cy="115416"/>
          </a:xfrm>
          <a:prstGeom prst="rect">
            <a:avLst/>
          </a:prstGeom>
        </p:spPr>
        <p:txBody>
          <a:bodyPr vert="horz" wrap="square" lIns="0" tIns="0" rIns="0" bIns="0" rtlCol="0" anchor="ctr">
            <a:spAutoFit/>
          </a:bodyPr>
          <a:lstStyle>
            <a:lvl1pPr algn="l">
              <a:defRPr sz="750">
                <a:solidFill>
                  <a:schemeClr val="tx1"/>
                </a:solidFill>
              </a:defRPr>
            </a:lvl1pPr>
          </a:lstStyle>
          <a:p>
            <a:endParaRPr lang="en-US" dirty="0">
              <a:solidFill>
                <a:prstClr val="black"/>
              </a:solidFill>
            </a:endParaRPr>
          </a:p>
        </p:txBody>
      </p:sp>
    </p:spTree>
    <p:extLst>
      <p:ext uri="{BB962C8B-B14F-4D97-AF65-F5344CB8AC3E}">
        <p14:creationId xmlns:p14="http://schemas.microsoft.com/office/powerpoint/2010/main" xmlns="" val="144904905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356378"/>
            <a:ext cx="2133600" cy="365125"/>
          </a:xfrm>
          <a:prstGeom prst="rect">
            <a:avLst/>
          </a:prstGeom>
        </p:spPr>
        <p:txBody>
          <a:bodyPr/>
          <a:lstStyle/>
          <a:p>
            <a:fld id="{D5695059-C3CC-4BA5-9A09-D352F7BDE3AA}" type="datetime1">
              <a:rPr lang="en-US" smtClean="0">
                <a:solidFill>
                  <a:prstClr val="black">
                    <a:tint val="75000"/>
                  </a:prstClr>
                </a:solidFill>
              </a:rPr>
              <a:pPr/>
              <a:t>29-12-2018</a:t>
            </a:fld>
            <a:endParaRPr lang="en-US" dirty="0">
              <a:solidFill>
                <a:prstClr val="black">
                  <a:tint val="75000"/>
                </a:prstClr>
              </a:solidFill>
            </a:endParaRPr>
          </a:p>
        </p:txBody>
      </p:sp>
      <p:sp>
        <p:nvSpPr>
          <p:cNvPr id="4" name="Footer Placeholder 3"/>
          <p:cNvSpPr>
            <a:spLocks noGrp="1"/>
          </p:cNvSpPr>
          <p:nvPr>
            <p:ph type="ftr" sz="quarter" idx="11"/>
          </p:nvPr>
        </p:nvSpPr>
        <p:spPr>
          <a:xfrm>
            <a:off x="3124200" y="6356378"/>
            <a:ext cx="2895600" cy="365125"/>
          </a:xfrm>
          <a:prstGeom prst="rect">
            <a:avLst/>
          </a:prstGeom>
        </p:spPr>
        <p:txBody>
          <a:bodyPr/>
          <a:lstStyle/>
          <a:p>
            <a:endParaRPr lang="en-US" dirty="0">
              <a:solidFill>
                <a:prstClr val="black">
                  <a:tint val="75000"/>
                </a:prstClr>
              </a:solidFill>
            </a:endParaRPr>
          </a:p>
        </p:txBody>
      </p:sp>
      <p:sp>
        <p:nvSpPr>
          <p:cNvPr id="18" name="Title 1"/>
          <p:cNvSpPr>
            <a:spLocks noGrp="1"/>
          </p:cNvSpPr>
          <p:nvPr>
            <p:ph type="ctrTitle"/>
          </p:nvPr>
        </p:nvSpPr>
        <p:spPr>
          <a:xfrm>
            <a:off x="579968" y="407999"/>
            <a:ext cx="7772400" cy="506413"/>
          </a:xfrm>
          <a:prstGeom prst="rect">
            <a:avLst/>
          </a:prstGeom>
        </p:spPr>
        <p:txBody>
          <a:bodyPr/>
          <a:lstStyle>
            <a:lvl1pPr algn="l">
              <a:defRPr sz="2800" b="0">
                <a:solidFill>
                  <a:srgbClr val="333399"/>
                </a:solidFill>
                <a:latin typeface="Arial"/>
                <a:cs typeface="Arial"/>
              </a:defRPr>
            </a:lvl1pPr>
          </a:lstStyle>
          <a:p>
            <a:r>
              <a:rPr lang="en-US" dirty="0"/>
              <a:t>Click to edit Master title style</a:t>
            </a:r>
          </a:p>
        </p:txBody>
      </p:sp>
      <p:sp>
        <p:nvSpPr>
          <p:cNvPr id="5" name="Slide Number Placeholder 4"/>
          <p:cNvSpPr>
            <a:spLocks noGrp="1"/>
          </p:cNvSpPr>
          <p:nvPr>
            <p:ph type="sldNum" sz="quarter" idx="12"/>
          </p:nvPr>
        </p:nvSpPr>
        <p:spPr/>
        <p:txBody>
          <a:bodyPr/>
          <a:lstStyle/>
          <a:p>
            <a:endParaRPr lang="en-US" dirty="0">
              <a:solidFill>
                <a:prstClr val="black">
                  <a:tint val="75000"/>
                </a:prstClr>
              </a:solidFill>
            </a:endParaRPr>
          </a:p>
          <a:p>
            <a:fld id="{20E72F2D-B2AC-6244-8A61-4DB2981BEBB5}" type="slidenum">
              <a:rPr lang="en-US" smtClean="0">
                <a:solidFill>
                  <a:prstClr val="black">
                    <a:tint val="75000"/>
                  </a:prstClr>
                </a:solidFill>
              </a:rPr>
              <a:pPr/>
              <a:t>‹#›</a:t>
            </a:fld>
            <a:endParaRPr lang="en-US" dirty="0">
              <a:solidFill>
                <a:prstClr val="black">
                  <a:tint val="75000"/>
                </a:prstClr>
              </a:solidFill>
            </a:endParaRPr>
          </a:p>
          <a:p>
            <a:endParaRPr lang="en-US" dirty="0">
              <a:solidFill>
                <a:prstClr val="black">
                  <a:tint val="75000"/>
                </a:prstClr>
              </a:solidFill>
            </a:endParaRPr>
          </a:p>
        </p:txBody>
      </p:sp>
      <p:sp>
        <p:nvSpPr>
          <p:cNvPr id="11" name="Text Placeholder 10"/>
          <p:cNvSpPr>
            <a:spLocks noGrp="1"/>
          </p:cNvSpPr>
          <p:nvPr>
            <p:ph type="body" sz="quarter" idx="14"/>
          </p:nvPr>
        </p:nvSpPr>
        <p:spPr>
          <a:xfrm>
            <a:off x="579447" y="1574801"/>
            <a:ext cx="7954961" cy="3492500"/>
          </a:xfrm>
          <a:prstGeom prst="rect">
            <a:avLst/>
          </a:prstGeom>
        </p:spPr>
        <p:txBody>
          <a:bodyPr vert="horz"/>
          <a:lstStyle>
            <a:lvl1pPr>
              <a:defRPr sz="2800">
                <a:latin typeface="Arial"/>
                <a:cs typeface="Arial"/>
              </a:defRPr>
            </a:lvl1pPr>
            <a:lvl2pPr>
              <a:defRPr sz="2400">
                <a:latin typeface="Arial"/>
                <a:cs typeface="Arial"/>
              </a:defRPr>
            </a:lvl2pPr>
            <a:lvl3pPr>
              <a:defRPr>
                <a:latin typeface="Arial"/>
                <a:cs typeface="Arial"/>
              </a:defRPr>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xmlns="" val="428255163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Full Width Head + Copy - Text Only">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65129" y="1718734"/>
            <a:ext cx="8329613" cy="4519084"/>
          </a:xfrm>
        </p:spPr>
        <p:txBody>
          <a:bodyPr/>
          <a:lstStyle>
            <a:lvl1pPr>
              <a:spcBef>
                <a:spcPts val="448"/>
              </a:spcBef>
              <a:defRPr sz="1867" b="0" baseline="0"/>
            </a:lvl1pPr>
            <a:lvl2pPr marL="228594" indent="-228594">
              <a:spcBef>
                <a:spcPts val="448"/>
              </a:spcBef>
              <a:spcAft>
                <a:spcPts val="0"/>
              </a:spcAft>
              <a:buClr>
                <a:schemeClr val="accent3">
                  <a:lumMod val="75000"/>
                </a:schemeClr>
              </a:buClr>
              <a:buFont typeface="Wingdings" panose="05000000000000000000" pitchFamily="2" charset="2"/>
              <a:buChar char="§"/>
              <a:defRPr sz="1733"/>
            </a:lvl2pPr>
            <a:lvl3pPr marL="457189" indent="-228594">
              <a:spcBef>
                <a:spcPts val="448"/>
              </a:spcBef>
              <a:buClr>
                <a:srgbClr val="3086AB"/>
              </a:buClr>
              <a:buFont typeface="Arial" panose="020B0604020202020204" pitchFamily="34" charset="0"/>
              <a:buChar char="•"/>
              <a:tabLst/>
              <a:defRPr baseline="0"/>
            </a:lvl3pPr>
            <a:lvl4pPr marL="687900" indent="-230712">
              <a:spcBef>
                <a:spcPts val="448"/>
              </a:spcBef>
              <a:spcAft>
                <a:spcPts val="0"/>
              </a:spcAft>
              <a:buFont typeface="Arial" panose="020B0604020202020204" pitchFamily="34" charset="0"/>
              <a:buChar char="-"/>
              <a:tabLst/>
              <a:defRPr baseline="0"/>
            </a:lvl4pPr>
            <a:lvl5pPr marL="916494" indent="-228594">
              <a:spcBef>
                <a:spcPts val="448"/>
              </a:spcBef>
              <a:defRPr baseline="0"/>
            </a:lvl5pPr>
          </a:lstStyle>
          <a:p>
            <a:pPr lvl="0"/>
            <a:r>
              <a:rPr lang="en-US" dirty="0"/>
              <a:t>Insert bullet list at full-width of slide</a:t>
            </a:r>
          </a:p>
          <a:p>
            <a:pPr lvl="1"/>
            <a:r>
              <a:rPr lang="en-US" dirty="0"/>
              <a:t>Bullet list level two</a:t>
            </a:r>
          </a:p>
          <a:p>
            <a:pPr lvl="2"/>
            <a:r>
              <a:rPr lang="en-US" dirty="0"/>
              <a:t>Bullet list level three</a:t>
            </a:r>
          </a:p>
          <a:p>
            <a:pPr lvl="3"/>
            <a:r>
              <a:rPr lang="en-US" dirty="0"/>
              <a:t>Bullet list level four</a:t>
            </a:r>
          </a:p>
          <a:p>
            <a:pPr lvl="4"/>
            <a:r>
              <a:rPr lang="en-US" dirty="0"/>
              <a:t>Bullet list level five</a:t>
            </a:r>
          </a:p>
        </p:txBody>
      </p:sp>
      <p:sp>
        <p:nvSpPr>
          <p:cNvPr id="5" name="Footer Placeholder 4"/>
          <p:cNvSpPr>
            <a:spLocks noGrp="1"/>
          </p:cNvSpPr>
          <p:nvPr>
            <p:ph type="ftr" sz="quarter" idx="14"/>
          </p:nvPr>
        </p:nvSpPr>
        <p:spPr/>
        <p:txBody>
          <a:bodyPr/>
          <a:lstStyle/>
          <a:p>
            <a:pPr algn="r"/>
            <a:r>
              <a:rPr lang="en-US" dirty="0">
                <a:solidFill>
                  <a:srgbClr val="000000"/>
                </a:solidFill>
              </a:rPr>
              <a:t>© 2018 Bill &amp; Melinda Gates Foundation      |</a:t>
            </a:r>
          </a:p>
        </p:txBody>
      </p:sp>
      <p:sp>
        <p:nvSpPr>
          <p:cNvPr id="6" name="Slide Number Placeholder 5"/>
          <p:cNvSpPr>
            <a:spLocks noGrp="1"/>
          </p:cNvSpPr>
          <p:nvPr>
            <p:ph type="sldNum" sz="quarter" idx="15"/>
          </p:nvPr>
        </p:nvSpPr>
        <p:spPr/>
        <p:txBody>
          <a:bodyPr/>
          <a:lstStyle/>
          <a:p>
            <a:fld id="{D3F7C509-FEEF-45D3-B896-7C07814C0C13}" type="slidenum">
              <a:rPr lang="en-US" smtClean="0">
                <a:solidFill>
                  <a:srgbClr val="000000"/>
                </a:solidFill>
              </a:rPr>
              <a:pPr/>
              <a:t>‹#›</a:t>
            </a:fld>
            <a:endParaRPr lang="en-US" dirty="0">
              <a:solidFill>
                <a:srgbClr val="000000"/>
              </a:solidFill>
            </a:endParaRPr>
          </a:p>
        </p:txBody>
      </p:sp>
      <p:sp>
        <p:nvSpPr>
          <p:cNvPr id="2" name="Title 1"/>
          <p:cNvSpPr>
            <a:spLocks noGrp="1"/>
          </p:cNvSpPr>
          <p:nvPr>
            <p:ph type="title" hasCustomPrompt="1"/>
          </p:nvPr>
        </p:nvSpPr>
        <p:spPr>
          <a:xfrm>
            <a:off x="365129" y="629578"/>
            <a:ext cx="8329613" cy="697577"/>
          </a:xfrm>
        </p:spPr>
        <p:txBody>
          <a:bodyPr/>
          <a:lstStyle/>
          <a:p>
            <a:r>
              <a:rPr lang="en-US"/>
              <a:t>insert headline here – up to 2 full width lines (all caps)</a:t>
            </a:r>
          </a:p>
        </p:txBody>
      </p:sp>
    </p:spTree>
    <p:extLst>
      <p:ext uri="{BB962C8B-B14F-4D97-AF65-F5344CB8AC3E}">
        <p14:creationId xmlns:p14="http://schemas.microsoft.com/office/powerpoint/2010/main" xmlns="" val="262242825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57"/>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41EEFEA9-213A-47FA-88EA-E7E9FF3A66F3}" type="datetimeFigureOut">
              <a:rPr lang="en-GB" smtClean="0">
                <a:solidFill>
                  <a:prstClr val="black">
                    <a:tint val="75000"/>
                  </a:prstClr>
                </a:solidFill>
              </a:rPr>
              <a:pPr/>
              <a:t>29/12/2018</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B2081910-C9B7-425B-93C1-F24A220DC24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57224173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1EEFEA9-213A-47FA-88EA-E7E9FF3A66F3}" type="datetimeFigureOut">
              <a:rPr lang="en-GB" smtClean="0">
                <a:solidFill>
                  <a:prstClr val="black">
                    <a:tint val="75000"/>
                  </a:prstClr>
                </a:solidFill>
              </a:rPr>
              <a:pPr/>
              <a:t>29/12/2018</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B2081910-C9B7-425B-93C1-F24A220DC24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84863817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32"/>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1EEFEA9-213A-47FA-88EA-E7E9FF3A66F3}" type="datetimeFigureOut">
              <a:rPr lang="en-GB" smtClean="0">
                <a:solidFill>
                  <a:prstClr val="black">
                    <a:tint val="75000"/>
                  </a:prstClr>
                </a:solidFill>
              </a:rPr>
              <a:pPr/>
              <a:t>29/12/2018</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B2081910-C9B7-425B-93C1-F24A220DC24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47277212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41EEFEA9-213A-47FA-88EA-E7E9FF3A66F3}" type="datetimeFigureOut">
              <a:rPr lang="en-GB" smtClean="0">
                <a:solidFill>
                  <a:prstClr val="black">
                    <a:tint val="75000"/>
                  </a:prstClr>
                </a:solidFill>
              </a:rPr>
              <a:pPr/>
              <a:t>29/12/2018</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B2081910-C9B7-425B-93C1-F24A220DC24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129525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0" y="49213"/>
            <a:ext cx="9144000" cy="960437"/>
          </a:xfrm>
        </p:spPr>
        <p:txBody>
          <a:bodyPr/>
          <a:lstStyle/>
          <a:p>
            <a:r>
              <a:rPr lang="en-US" smtClean="0"/>
              <a:t>Click to edit Master title style</a:t>
            </a:r>
            <a:endParaRPr lang="en-IN"/>
          </a:p>
        </p:txBody>
      </p:sp>
      <p:sp>
        <p:nvSpPr>
          <p:cNvPr id="3" name="Text Placeholder 2"/>
          <p:cNvSpPr>
            <a:spLocks noGrp="1"/>
          </p:cNvSpPr>
          <p:nvPr>
            <p:ph type="body" sz="half" idx="1"/>
          </p:nvPr>
        </p:nvSpPr>
        <p:spPr>
          <a:xfrm>
            <a:off x="457200" y="1277938"/>
            <a:ext cx="4038600" cy="4848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quarter" idx="2"/>
          </p:nvPr>
        </p:nvSpPr>
        <p:spPr>
          <a:xfrm>
            <a:off x="4648200" y="1277938"/>
            <a:ext cx="4038600" cy="23479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Content Placeholder 4"/>
          <p:cNvSpPr>
            <a:spLocks noGrp="1"/>
          </p:cNvSpPr>
          <p:nvPr>
            <p:ph sz="quarter" idx="3"/>
          </p:nvPr>
        </p:nvSpPr>
        <p:spPr>
          <a:xfrm>
            <a:off x="4648200" y="3778250"/>
            <a:ext cx="4038600" cy="23479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Rectangle 4"/>
          <p:cNvSpPr>
            <a:spLocks noGrp="1" noChangeArrowheads="1"/>
          </p:cNvSpPr>
          <p:nvPr>
            <p:ph type="dt" sz="half" idx="10"/>
          </p:nvPr>
        </p:nvSpPr>
        <p:spPr>
          <a:ln/>
        </p:spPr>
        <p:txBody>
          <a:bodyPr/>
          <a:lstStyle>
            <a:lvl1pPr>
              <a:defRPr/>
            </a:lvl1pPr>
          </a:lstStyle>
          <a:p>
            <a:pPr>
              <a:defRPr/>
            </a:pPr>
            <a:fld id="{091ED8DD-F071-4E54-B893-B1A6CA1BBBDF}" type="datetimeFigureOut">
              <a:rPr lang="en-US" altLang="en-US"/>
              <a:pPr>
                <a:defRPr/>
              </a:pPr>
              <a:t>29-12-2018</a:t>
            </a:fld>
            <a:endParaRPr lang="en-US" alt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8" name="Rectangle 6"/>
          <p:cNvSpPr>
            <a:spLocks noGrp="1" noChangeArrowheads="1"/>
          </p:cNvSpPr>
          <p:nvPr>
            <p:ph type="sldNum" sz="quarter" idx="12"/>
          </p:nvPr>
        </p:nvSpPr>
        <p:spPr>
          <a:ln/>
        </p:spPr>
        <p:txBody>
          <a:bodyPr/>
          <a:lstStyle>
            <a:lvl1pPr>
              <a:defRPr/>
            </a:lvl1pPr>
          </a:lstStyle>
          <a:p>
            <a:pPr>
              <a:defRPr/>
            </a:pPr>
            <a:fld id="{4FC8FCA5-3492-4B0C-B3F0-F0881DDBAFE1}" type="slidenum">
              <a:rPr lang="en-US" altLang="en-US"/>
              <a:pPr>
                <a:defRPr/>
              </a:pPr>
              <a:t>‹#›</a:t>
            </a:fld>
            <a:endParaRPr lang="en-US" altLang="en-US"/>
          </a:p>
        </p:txBody>
      </p:sp>
    </p:spTree>
    <p:extLst>
      <p:ext uri="{BB962C8B-B14F-4D97-AF65-F5344CB8AC3E}">
        <p14:creationId xmlns:p14="http://schemas.microsoft.com/office/powerpoint/2010/main" xmlns="" val="709213129"/>
      </p:ext>
    </p:extLst>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9"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41EEFEA9-213A-47FA-88EA-E7E9FF3A66F3}" type="datetimeFigureOut">
              <a:rPr lang="en-GB" smtClean="0">
                <a:solidFill>
                  <a:prstClr val="black">
                    <a:tint val="75000"/>
                  </a:prstClr>
                </a:solidFill>
              </a:rPr>
              <a:pPr/>
              <a:t>29/12/2018</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B2081910-C9B7-425B-93C1-F24A220DC24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72207399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41EEFEA9-213A-47FA-88EA-E7E9FF3A66F3}" type="datetimeFigureOut">
              <a:rPr lang="en-GB" smtClean="0">
                <a:solidFill>
                  <a:prstClr val="black">
                    <a:tint val="75000"/>
                  </a:prstClr>
                </a:solidFill>
              </a:rPr>
              <a:pPr/>
              <a:t>29/12/2018</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B2081910-C9B7-425B-93C1-F24A220DC24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89696263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EEFEA9-213A-47FA-88EA-E7E9FF3A66F3}" type="datetimeFigureOut">
              <a:rPr lang="en-GB" smtClean="0">
                <a:solidFill>
                  <a:prstClr val="black">
                    <a:tint val="75000"/>
                  </a:prstClr>
                </a:solidFill>
              </a:rPr>
              <a:pPr/>
              <a:t>29/12/2018</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B2081910-C9B7-425B-93C1-F24A220DC24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77425792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1" y="27307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1EEFEA9-213A-47FA-88EA-E7E9FF3A66F3}" type="datetimeFigureOut">
              <a:rPr lang="en-GB" smtClean="0">
                <a:solidFill>
                  <a:prstClr val="black">
                    <a:tint val="75000"/>
                  </a:prstClr>
                </a:solidFill>
              </a:rPr>
              <a:pPr/>
              <a:t>29/12/2018</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B2081910-C9B7-425B-93C1-F24A220DC24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54477746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1EEFEA9-213A-47FA-88EA-E7E9FF3A66F3}" type="datetimeFigureOut">
              <a:rPr lang="en-GB" smtClean="0">
                <a:solidFill>
                  <a:prstClr val="black">
                    <a:tint val="75000"/>
                  </a:prstClr>
                </a:solidFill>
              </a:rPr>
              <a:pPr/>
              <a:t>29/12/2018</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B2081910-C9B7-425B-93C1-F24A220DC24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01138257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1EEFEA9-213A-47FA-88EA-E7E9FF3A66F3}" type="datetimeFigureOut">
              <a:rPr lang="en-GB" smtClean="0">
                <a:solidFill>
                  <a:prstClr val="black">
                    <a:tint val="75000"/>
                  </a:prstClr>
                </a:solidFill>
              </a:rPr>
              <a:pPr/>
              <a:t>29/12/2018</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B2081910-C9B7-425B-93C1-F24A220DC24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24587597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63"/>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63"/>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1EEFEA9-213A-47FA-88EA-E7E9FF3A66F3}" type="datetimeFigureOut">
              <a:rPr lang="en-GB" smtClean="0">
                <a:solidFill>
                  <a:prstClr val="black">
                    <a:tint val="75000"/>
                  </a:prstClr>
                </a:solidFill>
              </a:rPr>
              <a:pPr/>
              <a:t>29/12/2018</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B2081910-C9B7-425B-93C1-F24A220DC24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35844239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29-12-2018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6586527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29-12-2018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412613028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29-12-2018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4363190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51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67C536A9-F92E-4AE7-BE17-7EE1648EF0AA}" type="datetimeFigureOut">
              <a:rPr lang="en-IN" smtClean="0">
                <a:solidFill>
                  <a:prstClr val="black">
                    <a:tint val="75000"/>
                  </a:prstClr>
                </a:solidFill>
              </a:rPr>
              <a:pPr/>
              <a:t>29-12-2018</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8F995AF-1F52-4D79-806D-279D86BBFD98}"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xmlns="" val="221106567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29-12-2018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81036008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rPr>
              <a:pPr/>
              <a:t>29-12-2018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40165956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rPr>
              <a:pPr/>
              <a:t>29-12-2018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38061091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29-12-2018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76392299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29-12-2018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85053201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29-12-2018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70142113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29-12-2018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14555941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29-12-2018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43281480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29-12-2018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0767267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29-12-2018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950192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7C536A9-F92E-4AE7-BE17-7EE1648EF0AA}" type="datetimeFigureOut">
              <a:rPr lang="en-IN" smtClean="0">
                <a:solidFill>
                  <a:prstClr val="black">
                    <a:tint val="75000"/>
                  </a:prstClr>
                </a:solidFill>
              </a:rPr>
              <a:pPr/>
              <a:t>29-12-2018</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8F995AF-1F52-4D79-806D-279D86BBFD98}"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xmlns="" val="241892283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29-12-2018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72988792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29-12-2018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43620039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rPr>
              <a:pPr/>
              <a:t>29-12-2018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47119941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rPr>
              <a:pPr/>
              <a:t>29-12-2018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75331086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29-12-2018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423279465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29-12-2018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43157367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29-12-2018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67250552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29-12-2018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278878218"/>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29-12-2018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10539030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E45DDF6-A82C-477F-8CB0-62F2B738C9A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15258790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9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7C536A9-F92E-4AE7-BE17-7EE1648EF0AA}" type="datetimeFigureOut">
              <a:rPr lang="en-IN" smtClean="0">
                <a:solidFill>
                  <a:prstClr val="black">
                    <a:tint val="75000"/>
                  </a:prstClr>
                </a:solidFill>
              </a:rPr>
              <a:pPr/>
              <a:t>29-12-2018</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8F995AF-1F52-4D79-806D-279D86BBFD98}"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xmlns="" val="391230126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9374984-5462-47CD-B71A-1E10FF2D860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63462742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6448B50-78B7-4FAB-AE2B-2D8F51FFD25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29822634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69D9EED1-6171-4AAE-8252-90E4C6C5C18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143856330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FAFDE398-9ED6-4A9F-BCC1-2B0A40311A4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173175599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21DCAA79-AD2F-44FA-BE4E-109F6429D32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40351118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D020DAEA-460A-4A7E-A4C2-803274D3D39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63263217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09024BD-9958-44B0-8E93-15CC047AFB0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86631795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7A374B30-B791-4CE8-8042-9E1DC451EB5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390654419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02D50EB-1A1F-4B12-82B1-0E99D726E9A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331439551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6BCFAC5-86B9-40D4-B8B2-AF5886ABF28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5022559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67C536A9-F92E-4AE7-BE17-7EE1648EF0AA}" type="datetimeFigureOut">
              <a:rPr lang="en-IN" smtClean="0">
                <a:solidFill>
                  <a:prstClr val="black">
                    <a:tint val="75000"/>
                  </a:prstClr>
                </a:solidFill>
              </a:rPr>
              <a:pPr/>
              <a:t>29-12-2018</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98F995AF-1F52-4D79-806D-279D86BBFD98}"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xmlns="" val="1916691870"/>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18E5FD7D-9A21-4C3C-BF84-E38BB3E47D9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203315432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96EB4E19-36B3-488F-9A9B-C90A42D79A2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88623418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57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half" idx="3"/>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B96FF48C-3519-49BA-9280-B6C8318F28B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587056356"/>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25963"/>
          </a:xfrm>
        </p:spPr>
        <p:txBody>
          <a:bodyPr/>
          <a:lstStyle/>
          <a:p>
            <a:pPr lvl="0"/>
            <a:endParaRPr 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AB24BC0-4482-4488-B424-2C1BC11683D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345944447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457200" y="1600200"/>
            <a:ext cx="8229600" cy="4525963"/>
          </a:xfrm>
        </p:spPr>
        <p:txBody>
          <a:bodyPr/>
          <a:lstStyle/>
          <a:p>
            <a:pPr lvl="0"/>
            <a:endParaRPr 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9CF0FF4-3715-448D-B8EF-2456752EADA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275671110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E45DDF6-A82C-477F-8CB0-62F2B738C9A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690076134"/>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9374984-5462-47CD-B71A-1E10FF2D860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396173569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6448B50-78B7-4FAB-AE2B-2D8F51FFD25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3820373814"/>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69D9EED1-6171-4AAE-8252-90E4C6C5C18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312088526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FAFDE398-9ED6-4A9F-BCC1-2B0A40311A4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25439497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9"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67C536A9-F92E-4AE7-BE17-7EE1648EF0AA}" type="datetimeFigureOut">
              <a:rPr lang="en-IN" smtClean="0">
                <a:solidFill>
                  <a:prstClr val="black">
                    <a:tint val="75000"/>
                  </a:prstClr>
                </a:solidFill>
              </a:rPr>
              <a:pPr/>
              <a:t>29-12-2018</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98F995AF-1F52-4D79-806D-279D86BBFD98}"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xmlns="" val="3286512662"/>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21DCAA79-AD2F-44FA-BE4E-109F6429D32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227825225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D020DAEA-460A-4A7E-A4C2-803274D3D39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967691938"/>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09024BD-9958-44B0-8E93-15CC047AFB0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404746252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7A374B30-B791-4CE8-8042-9E1DC451EB5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276308351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02D50EB-1A1F-4B12-82B1-0E99D726E9A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223371425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6BCFAC5-86B9-40D4-B8B2-AF5886ABF28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29789396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18E5FD7D-9A21-4C3C-BF84-E38BB3E47D9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3935445654"/>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96EB4E19-36B3-488F-9A9B-C90A42D79A2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329962350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57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half" idx="3"/>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B96FF48C-3519-49BA-9280-B6C8318F28B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193435017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25963"/>
          </a:xfrm>
        </p:spPr>
        <p:txBody>
          <a:bodyPr/>
          <a:lstStyle/>
          <a:p>
            <a:pPr lvl="0"/>
            <a:endParaRPr 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AB24BC0-4482-4488-B424-2C1BC11683D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21696399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67C536A9-F92E-4AE7-BE17-7EE1648EF0AA}" type="datetimeFigureOut">
              <a:rPr lang="en-IN" smtClean="0">
                <a:solidFill>
                  <a:prstClr val="black">
                    <a:tint val="75000"/>
                  </a:prstClr>
                </a:solidFill>
              </a:rPr>
              <a:pPr/>
              <a:t>29-12-2018</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98F995AF-1F52-4D79-806D-279D86BBFD98}"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xmlns="" val="856607093"/>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457200" y="1600200"/>
            <a:ext cx="8229600" cy="4525963"/>
          </a:xfrm>
        </p:spPr>
        <p:txBody>
          <a:bodyPr/>
          <a:lstStyle/>
          <a:p>
            <a:pPr lvl="0"/>
            <a:endParaRPr 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9CF0FF4-3715-448D-B8EF-2456752EADA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2814757061"/>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D463080-2650-4563-9925-898462A4AC96}" type="datetimeFigureOut">
              <a:rPr lang="en-US" smtClean="0">
                <a:solidFill>
                  <a:prstClr val="black">
                    <a:tint val="75000"/>
                  </a:prstClr>
                </a:solidFill>
              </a:rPr>
              <a:pPr/>
              <a:t>29-12-2018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13602B8-0193-4D18-9573-BAC56CBB87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66814393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463080-2650-4563-9925-898462A4AC96}" type="datetimeFigureOut">
              <a:rPr lang="en-US" smtClean="0">
                <a:solidFill>
                  <a:prstClr val="black">
                    <a:tint val="75000"/>
                  </a:prstClr>
                </a:solidFill>
              </a:rPr>
              <a:pPr/>
              <a:t>29-12-2018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13602B8-0193-4D18-9573-BAC56CBB87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95981701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D463080-2650-4563-9925-898462A4AC96}" type="datetimeFigureOut">
              <a:rPr lang="en-US" smtClean="0">
                <a:solidFill>
                  <a:prstClr val="black">
                    <a:tint val="75000"/>
                  </a:prstClr>
                </a:solidFill>
              </a:rPr>
              <a:pPr/>
              <a:t>29-12-2018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13602B8-0193-4D18-9573-BAC56CBB87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025900713"/>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D463080-2650-4563-9925-898462A4AC96}" type="datetimeFigureOut">
              <a:rPr lang="en-US" smtClean="0">
                <a:solidFill>
                  <a:prstClr val="black">
                    <a:tint val="75000"/>
                  </a:prstClr>
                </a:solidFill>
              </a:rPr>
              <a:pPr/>
              <a:t>29-12-2018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13602B8-0193-4D18-9573-BAC56CBB87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53109374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D463080-2650-4563-9925-898462A4AC96}" type="datetimeFigureOut">
              <a:rPr lang="en-US" smtClean="0">
                <a:solidFill>
                  <a:prstClr val="black">
                    <a:tint val="75000"/>
                  </a:prstClr>
                </a:solidFill>
              </a:rPr>
              <a:pPr/>
              <a:t>29-12-2018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13602B8-0193-4D18-9573-BAC56CBB87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429285588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D463080-2650-4563-9925-898462A4AC96}" type="datetimeFigureOut">
              <a:rPr lang="en-US" smtClean="0">
                <a:solidFill>
                  <a:prstClr val="black">
                    <a:tint val="75000"/>
                  </a:prstClr>
                </a:solidFill>
              </a:rPr>
              <a:pPr/>
              <a:t>29-12-2018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13602B8-0193-4D18-9573-BAC56CBB87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587146642"/>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463080-2650-4563-9925-898462A4AC96}" type="datetimeFigureOut">
              <a:rPr lang="en-US" smtClean="0">
                <a:solidFill>
                  <a:prstClr val="black">
                    <a:tint val="75000"/>
                  </a:prstClr>
                </a:solidFill>
              </a:rPr>
              <a:pPr/>
              <a:t>29-12-2018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13602B8-0193-4D18-9573-BAC56CBB87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050711656"/>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463080-2650-4563-9925-898462A4AC96}" type="datetimeFigureOut">
              <a:rPr lang="en-US" smtClean="0">
                <a:solidFill>
                  <a:prstClr val="black">
                    <a:tint val="75000"/>
                  </a:prstClr>
                </a:solidFill>
              </a:rPr>
              <a:pPr/>
              <a:t>29-12-2018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13602B8-0193-4D18-9573-BAC56CBB87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636607031"/>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463080-2650-4563-9925-898462A4AC96}" type="datetimeFigureOut">
              <a:rPr lang="en-US" smtClean="0">
                <a:solidFill>
                  <a:prstClr val="black">
                    <a:tint val="75000"/>
                  </a:prstClr>
                </a:solidFill>
              </a:rPr>
              <a:pPr/>
              <a:t>29-12-2018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13602B8-0193-4D18-9573-BAC56CBB87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3710347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C536A9-F92E-4AE7-BE17-7EE1648EF0AA}" type="datetimeFigureOut">
              <a:rPr lang="en-IN" smtClean="0">
                <a:solidFill>
                  <a:prstClr val="black">
                    <a:tint val="75000"/>
                  </a:prstClr>
                </a:solidFill>
              </a:rPr>
              <a:pPr/>
              <a:t>29-12-2018</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98F995AF-1F52-4D79-806D-279D86BBFD98}"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xmlns="" val="346075284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463080-2650-4563-9925-898462A4AC96}" type="datetimeFigureOut">
              <a:rPr lang="en-US" smtClean="0">
                <a:solidFill>
                  <a:prstClr val="black">
                    <a:tint val="75000"/>
                  </a:prstClr>
                </a:solidFill>
              </a:rPr>
              <a:pPr/>
              <a:t>29-12-2018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13602B8-0193-4D18-9573-BAC56CBB87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00438046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463080-2650-4563-9925-898462A4AC96}" type="datetimeFigureOut">
              <a:rPr lang="en-US" smtClean="0">
                <a:solidFill>
                  <a:prstClr val="black">
                    <a:tint val="75000"/>
                  </a:prstClr>
                </a:solidFill>
              </a:rPr>
              <a:pPr/>
              <a:t>29-12-2018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13602B8-0193-4D18-9573-BAC56CBB87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39268004"/>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pPr>
              <a:defRPr/>
            </a:pP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A521E732-B985-42ED-8965-8402939FBA4F}"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xmlns="" val="2479813101"/>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pPr>
              <a:defRPr/>
            </a:pP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DA69DE6C-D6BD-4503-9EC9-E6AAC441AF24}"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xmlns="" val="4008026479"/>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976D663F-804B-426B-990B-0990848FD497}"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xmlns="" val="2938948920"/>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pPr>
              <a:defRPr/>
            </a:pPr>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340A5E03-BBCB-429F-A562-CF09965F0C03}"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xmlns="" val="3130774234"/>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pPr>
              <a:defRPr/>
            </a:pPr>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A8DDA108-4112-4D43-8F1F-1B1EAD358E4A}"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xmlns="" val="915560575"/>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pPr>
              <a:defRPr/>
            </a:pPr>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75DDA61A-47EF-4697-B0D7-66385D8B78C4}"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xmlns="" val="867815174"/>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4B7E04FF-CE47-4090-93E4-9D116141E654}"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xmlns="" val="1457268763"/>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FF363B6D-AFF6-4BAF-8874-C955AE8C3C16}"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xmlns="" val="3632588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41EEFEA9-213A-47FA-88EA-E7E9FF3A66F3}" type="datetimeFigureOut">
              <a:rPr lang="en-GB" smtClean="0"/>
              <a:pPr/>
              <a:t>29/12/2018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2081910-C9B7-425B-93C1-F24A220DC24E}" type="slidenum">
              <a:rPr lang="en-US" smtClean="0"/>
              <a:pPr/>
              <a:t>‹#›</a:t>
            </a:fld>
            <a:endParaRPr lang="en-US"/>
          </a:p>
        </p:txBody>
      </p:sp>
    </p:spTree>
    <p:extLst>
      <p:ext uri="{BB962C8B-B14F-4D97-AF65-F5344CB8AC3E}">
        <p14:creationId xmlns:p14="http://schemas.microsoft.com/office/powerpoint/2010/main" xmlns="" val="13681892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1" y="273097"/>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7C536A9-F92E-4AE7-BE17-7EE1648EF0AA}" type="datetimeFigureOut">
              <a:rPr lang="en-IN" smtClean="0">
                <a:solidFill>
                  <a:prstClr val="black">
                    <a:tint val="75000"/>
                  </a:prstClr>
                </a:solidFill>
              </a:rPr>
              <a:pPr/>
              <a:t>29-12-2018</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98F995AF-1F52-4D79-806D-279D86BBFD98}"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xmlns="" val="2807575242"/>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6876908-8017-40F8-9C77-A0BACD5A2338}"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xmlns="" val="2196575789"/>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pPr>
              <a:defRPr/>
            </a:pP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D0F7E2A1-B59E-4D99-8EC5-A6C96374A9AA}"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xmlns="" val="3526710041"/>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pPr>
              <a:defRPr/>
            </a:pPr>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13C5BA94-61C7-4F5B-8873-44735C41160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xmlns="" val="2338489800"/>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GB"/>
          </a:p>
        </p:txBody>
      </p:sp>
      <p:sp>
        <p:nvSpPr>
          <p:cNvPr id="3" name="Table Placeholder 2"/>
          <p:cNvSpPr>
            <a:spLocks noGrp="1"/>
          </p:cNvSpPr>
          <p:nvPr>
            <p:ph type="tbl" idx="1"/>
          </p:nvPr>
        </p:nvSpPr>
        <p:spPr>
          <a:xfrm>
            <a:off x="457200" y="1600200"/>
            <a:ext cx="8229600" cy="4525963"/>
          </a:xfrm>
        </p:spPr>
        <p:txBody>
          <a:bodyPr/>
          <a:lstStyle/>
          <a:p>
            <a:pPr lvl="0"/>
            <a:endParaRPr lang="en-GB" noProof="0" dirty="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prstClr val="black">
                  <a:tint val="75000"/>
                </a:prstClr>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prstClr val="black">
                  <a:tint val="75000"/>
                </a:prstClr>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11ED071-9197-4647-833F-C87A0A2F0008}"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xmlns="" val="2880707869"/>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697346" name="Rectangle 2"/>
          <p:cNvSpPr>
            <a:spLocks noGrp="1" noChangeArrowheads="1"/>
          </p:cNvSpPr>
          <p:nvPr>
            <p:ph type="ctrTitle"/>
          </p:nvPr>
        </p:nvSpPr>
        <p:spPr>
          <a:xfrm>
            <a:off x="685800" y="2130425"/>
            <a:ext cx="7772400" cy="1470025"/>
          </a:xfrm>
        </p:spPr>
        <p:txBody>
          <a:bodyPr/>
          <a:lstStyle>
            <a:lvl1pPr>
              <a:defRPr/>
            </a:lvl1pPr>
          </a:lstStyle>
          <a:p>
            <a:pPr lvl="0"/>
            <a:r>
              <a:rPr lang="en-US" noProof="0" smtClean="0"/>
              <a:t>Click to edit Master title style</a:t>
            </a:r>
          </a:p>
        </p:txBody>
      </p:sp>
      <p:sp>
        <p:nvSpPr>
          <p:cNvPr id="697347"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pPr lvl="0"/>
            <a:r>
              <a:rPr lang="en-US" noProof="0" smtClean="0"/>
              <a:t>Click to edit Master subtitle style</a:t>
            </a:r>
          </a:p>
        </p:txBody>
      </p:sp>
      <p:sp>
        <p:nvSpPr>
          <p:cNvPr id="4" name="Rectangle 4"/>
          <p:cNvSpPr>
            <a:spLocks noGrp="1" noChangeArrowheads="1"/>
          </p:cNvSpPr>
          <p:nvPr>
            <p:ph type="dt" sz="half" idx="10"/>
          </p:nvPr>
        </p:nvSpPr>
        <p:spPr/>
        <p:txBody>
          <a:bodyPr/>
          <a:lstStyle>
            <a:lvl1pPr>
              <a:defRPr smtClean="0"/>
            </a:lvl1pPr>
          </a:lstStyle>
          <a:p>
            <a:pPr>
              <a:defRPr/>
            </a:pPr>
            <a:fld id="{4533C227-DB54-42FF-B583-FBAA4D4E95C7}" type="datetimeFigureOut">
              <a:rPr lang="en-US" altLang="en-US">
                <a:solidFill>
                  <a:srgbClr val="000000"/>
                </a:solidFill>
              </a:rPr>
              <a:pPr>
                <a:defRPr/>
              </a:pPr>
              <a:t>29-12-2018</a:t>
            </a:fld>
            <a:endParaRPr lang="en-US" altLang="en-US">
              <a:solidFill>
                <a:srgbClr val="000000"/>
              </a:solidFill>
            </a:endParaRPr>
          </a:p>
        </p:txBody>
      </p:sp>
      <p:sp>
        <p:nvSpPr>
          <p:cNvPr id="5" name="Rectangle 5"/>
          <p:cNvSpPr>
            <a:spLocks noGrp="1" noChangeArrowheads="1"/>
          </p:cNvSpPr>
          <p:nvPr>
            <p:ph type="ftr" sz="quarter" idx="11"/>
          </p:nvPr>
        </p:nvSpPr>
        <p:spPr/>
        <p:txBody>
          <a:bodyPr/>
          <a:lstStyle>
            <a:lvl1pPr>
              <a:defRPr smtClean="0"/>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p:txBody>
          <a:bodyPr/>
          <a:lstStyle>
            <a:lvl1pPr>
              <a:defRPr smtClean="0"/>
            </a:lvl1pPr>
          </a:lstStyle>
          <a:p>
            <a:pPr>
              <a:defRPr/>
            </a:pPr>
            <a:fld id="{1D49A2D3-D2CF-41BA-80C7-05AC26626EC1}"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xmlns="" val="4008380983"/>
      </p:ext>
    </p:extLst>
  </p:cSld>
  <p:clrMapOvr>
    <a:masterClrMapping/>
  </p:clrMapOvr>
  <p:transition>
    <p:wipe dir="d"/>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smtClean="0"/>
            </a:lvl1pPr>
          </a:lstStyle>
          <a:p>
            <a:pPr>
              <a:defRPr/>
            </a:pPr>
            <a:fld id="{47B8F0FD-36E1-43CE-88A5-3FBC3B7995F7}" type="datetimeFigureOut">
              <a:rPr lang="en-US" altLang="en-US">
                <a:solidFill>
                  <a:srgbClr val="000000"/>
                </a:solidFill>
              </a:rPr>
              <a:pPr>
                <a:defRPr/>
              </a:pPr>
              <a:t>29-12-2018</a:t>
            </a:fld>
            <a:endParaRPr lang="en-US" altLang="en-US">
              <a:solidFill>
                <a:srgbClr val="000000"/>
              </a:solidFill>
            </a:endParaRPr>
          </a:p>
        </p:txBody>
      </p:sp>
      <p:sp>
        <p:nvSpPr>
          <p:cNvPr id="5" name="Rectangle 5"/>
          <p:cNvSpPr>
            <a:spLocks noGrp="1" noChangeArrowheads="1"/>
          </p:cNvSpPr>
          <p:nvPr>
            <p:ph type="ftr" sz="quarter" idx="11"/>
          </p:nvPr>
        </p:nvSpPr>
        <p:spPr/>
        <p:txBody>
          <a:bodyPr/>
          <a:lstStyle>
            <a:lvl1pPr>
              <a:defRPr smtClean="0"/>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p:txBody>
          <a:bodyPr/>
          <a:lstStyle>
            <a:lvl1pPr>
              <a:defRPr smtClean="0"/>
            </a:lvl1pPr>
          </a:lstStyle>
          <a:p>
            <a:pPr>
              <a:defRPr/>
            </a:pPr>
            <a:fld id="{0A8B10CE-7D48-4550-9B42-7691D5BC15B3}"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xmlns="" val="92143442"/>
      </p:ext>
    </p:extLst>
  </p:cSld>
  <p:clrMapOvr>
    <a:masterClrMapping/>
  </p:clrMapOvr>
  <p:transition>
    <p:wipe dir="d"/>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p:txBody>
          <a:bodyPr/>
          <a:lstStyle>
            <a:lvl1pPr>
              <a:defRPr smtClean="0"/>
            </a:lvl1pPr>
          </a:lstStyle>
          <a:p>
            <a:pPr>
              <a:defRPr/>
            </a:pPr>
            <a:fld id="{6A1EB965-E2B6-447A-8D8B-643AC275E949}" type="datetimeFigureOut">
              <a:rPr lang="en-US" altLang="en-US">
                <a:solidFill>
                  <a:srgbClr val="000000"/>
                </a:solidFill>
              </a:rPr>
              <a:pPr>
                <a:defRPr/>
              </a:pPr>
              <a:t>29-12-2018</a:t>
            </a:fld>
            <a:endParaRPr lang="en-US" altLang="en-US">
              <a:solidFill>
                <a:srgbClr val="000000"/>
              </a:solidFill>
            </a:endParaRPr>
          </a:p>
        </p:txBody>
      </p:sp>
      <p:sp>
        <p:nvSpPr>
          <p:cNvPr id="5" name="Rectangle 5"/>
          <p:cNvSpPr>
            <a:spLocks noGrp="1" noChangeArrowheads="1"/>
          </p:cNvSpPr>
          <p:nvPr>
            <p:ph type="ftr" sz="quarter" idx="11"/>
          </p:nvPr>
        </p:nvSpPr>
        <p:spPr/>
        <p:txBody>
          <a:bodyPr/>
          <a:lstStyle>
            <a:lvl1pPr>
              <a:defRPr smtClean="0"/>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p:txBody>
          <a:bodyPr/>
          <a:lstStyle>
            <a:lvl1pPr>
              <a:defRPr smtClean="0"/>
            </a:lvl1pPr>
          </a:lstStyle>
          <a:p>
            <a:pPr>
              <a:defRPr/>
            </a:pPr>
            <a:fld id="{9305D283-0B05-43AE-930A-7DF59D36ABE6}"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xmlns="" val="1418824388"/>
      </p:ext>
    </p:extLst>
  </p:cSld>
  <p:clrMapOvr>
    <a:masterClrMapping/>
  </p:clrMapOvr>
  <p:transition>
    <p:wipe dir="d"/>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77938"/>
            <a:ext cx="4038600" cy="48482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77938"/>
            <a:ext cx="4038600" cy="48482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lvl1pPr>
              <a:defRPr smtClean="0"/>
            </a:lvl1pPr>
          </a:lstStyle>
          <a:p>
            <a:pPr>
              <a:defRPr/>
            </a:pPr>
            <a:fld id="{771BF975-FE23-4F45-BCC6-D8129AF18D84}" type="datetimeFigureOut">
              <a:rPr lang="en-US" altLang="en-US">
                <a:solidFill>
                  <a:srgbClr val="000000"/>
                </a:solidFill>
              </a:rPr>
              <a:pPr>
                <a:defRPr/>
              </a:pPr>
              <a:t>29-12-2018</a:t>
            </a:fld>
            <a:endParaRPr lang="en-US" altLang="en-US">
              <a:solidFill>
                <a:srgbClr val="000000"/>
              </a:solidFill>
            </a:endParaRPr>
          </a:p>
        </p:txBody>
      </p:sp>
      <p:sp>
        <p:nvSpPr>
          <p:cNvPr id="6" name="Rectangle 5"/>
          <p:cNvSpPr>
            <a:spLocks noGrp="1" noChangeArrowheads="1"/>
          </p:cNvSpPr>
          <p:nvPr>
            <p:ph type="ftr" sz="quarter" idx="11"/>
          </p:nvPr>
        </p:nvSpPr>
        <p:spPr/>
        <p:txBody>
          <a:bodyPr/>
          <a:lstStyle>
            <a:lvl1pPr>
              <a:defRPr smtClean="0"/>
            </a:lvl1pPr>
          </a:lstStyle>
          <a:p>
            <a:pPr>
              <a:defRPr/>
            </a:pPr>
            <a:endParaRPr lang="en-US" altLang="en-US">
              <a:solidFill>
                <a:srgbClr val="000000"/>
              </a:solidFill>
            </a:endParaRPr>
          </a:p>
        </p:txBody>
      </p:sp>
      <p:sp>
        <p:nvSpPr>
          <p:cNvPr id="7" name="Rectangle 6"/>
          <p:cNvSpPr>
            <a:spLocks noGrp="1" noChangeArrowheads="1"/>
          </p:cNvSpPr>
          <p:nvPr>
            <p:ph type="sldNum" sz="quarter" idx="12"/>
          </p:nvPr>
        </p:nvSpPr>
        <p:spPr/>
        <p:txBody>
          <a:bodyPr/>
          <a:lstStyle>
            <a:lvl1pPr>
              <a:defRPr smtClean="0"/>
            </a:lvl1pPr>
          </a:lstStyle>
          <a:p>
            <a:pPr>
              <a:defRPr/>
            </a:pPr>
            <a:fld id="{9C0FA440-BB40-48DA-8D5B-D0EBA2B90190}"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xmlns="" val="1917715194"/>
      </p:ext>
    </p:extLst>
  </p:cSld>
  <p:clrMapOvr>
    <a:masterClrMapping/>
  </p:clrMapOvr>
  <p:transition>
    <p:wipe dir="d"/>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p:txBody>
          <a:bodyPr/>
          <a:lstStyle>
            <a:lvl1pPr>
              <a:defRPr smtClean="0"/>
            </a:lvl1pPr>
          </a:lstStyle>
          <a:p>
            <a:pPr>
              <a:defRPr/>
            </a:pPr>
            <a:fld id="{E526D8EF-F0F0-4B4F-B77C-D1B3B8140CB2}" type="datetimeFigureOut">
              <a:rPr lang="en-US" altLang="en-US">
                <a:solidFill>
                  <a:srgbClr val="000000"/>
                </a:solidFill>
              </a:rPr>
              <a:pPr>
                <a:defRPr/>
              </a:pPr>
              <a:t>29-12-2018</a:t>
            </a:fld>
            <a:endParaRPr lang="en-US" altLang="en-US">
              <a:solidFill>
                <a:srgbClr val="000000"/>
              </a:solidFill>
            </a:endParaRPr>
          </a:p>
        </p:txBody>
      </p:sp>
      <p:sp>
        <p:nvSpPr>
          <p:cNvPr id="8" name="Rectangle 5"/>
          <p:cNvSpPr>
            <a:spLocks noGrp="1" noChangeArrowheads="1"/>
          </p:cNvSpPr>
          <p:nvPr>
            <p:ph type="ftr" sz="quarter" idx="11"/>
          </p:nvPr>
        </p:nvSpPr>
        <p:spPr/>
        <p:txBody>
          <a:bodyPr/>
          <a:lstStyle>
            <a:lvl1pPr>
              <a:defRPr smtClean="0"/>
            </a:lvl1pPr>
          </a:lstStyle>
          <a:p>
            <a:pPr>
              <a:defRPr/>
            </a:pPr>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mtClean="0"/>
            </a:lvl1pPr>
          </a:lstStyle>
          <a:p>
            <a:pPr>
              <a:defRPr/>
            </a:pPr>
            <a:fld id="{14ADFE40-ADE9-4E4C-BF43-B144D47B0114}"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xmlns="" val="762728055"/>
      </p:ext>
    </p:extLst>
  </p:cSld>
  <p:clrMapOvr>
    <a:masterClrMapping/>
  </p:clrMapOvr>
  <p:transition>
    <p:wipe dir="d"/>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p:txBody>
          <a:bodyPr/>
          <a:lstStyle>
            <a:lvl1pPr>
              <a:defRPr smtClean="0"/>
            </a:lvl1pPr>
          </a:lstStyle>
          <a:p>
            <a:pPr>
              <a:defRPr/>
            </a:pPr>
            <a:fld id="{A916487C-AE5C-4B1A-BE8D-5317D45F72F0}" type="datetimeFigureOut">
              <a:rPr lang="en-US" altLang="en-US">
                <a:solidFill>
                  <a:srgbClr val="000000"/>
                </a:solidFill>
              </a:rPr>
              <a:pPr>
                <a:defRPr/>
              </a:pPr>
              <a:t>29-12-2018</a:t>
            </a:fld>
            <a:endParaRPr lang="en-US" altLang="en-US">
              <a:solidFill>
                <a:srgbClr val="000000"/>
              </a:solidFill>
            </a:endParaRPr>
          </a:p>
        </p:txBody>
      </p:sp>
      <p:sp>
        <p:nvSpPr>
          <p:cNvPr id="4" name="Rectangle 5"/>
          <p:cNvSpPr>
            <a:spLocks noGrp="1" noChangeArrowheads="1"/>
          </p:cNvSpPr>
          <p:nvPr>
            <p:ph type="ftr" sz="quarter" idx="11"/>
          </p:nvPr>
        </p:nvSpPr>
        <p:spPr/>
        <p:txBody>
          <a:bodyPr/>
          <a:lstStyle>
            <a:lvl1pPr>
              <a:defRPr smtClean="0"/>
            </a:lvl1pPr>
          </a:lstStyle>
          <a:p>
            <a:pPr>
              <a:defRPr/>
            </a:pPr>
            <a:endParaRPr lang="en-US" altLang="en-US">
              <a:solidFill>
                <a:srgbClr val="000000"/>
              </a:solidFill>
            </a:endParaRPr>
          </a:p>
        </p:txBody>
      </p:sp>
      <p:sp>
        <p:nvSpPr>
          <p:cNvPr id="5" name="Rectangle 6"/>
          <p:cNvSpPr>
            <a:spLocks noGrp="1" noChangeArrowheads="1"/>
          </p:cNvSpPr>
          <p:nvPr>
            <p:ph type="sldNum" sz="quarter" idx="12"/>
          </p:nvPr>
        </p:nvSpPr>
        <p:spPr/>
        <p:txBody>
          <a:bodyPr/>
          <a:lstStyle>
            <a:lvl1pPr>
              <a:defRPr smtClean="0"/>
            </a:lvl1pPr>
          </a:lstStyle>
          <a:p>
            <a:pPr>
              <a:defRPr/>
            </a:pPr>
            <a:fld id="{DDA323A6-7A49-4628-A2BA-17EE96315C09}"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xmlns="" val="17144659"/>
      </p:ext>
    </p:extLst>
  </p:cSld>
  <p:clrMapOvr>
    <a:masterClrMapping/>
  </p:clrMapOvr>
  <p:transition>
    <p:wipe dir="d"/>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7C536A9-F92E-4AE7-BE17-7EE1648EF0AA}" type="datetimeFigureOut">
              <a:rPr lang="en-IN" smtClean="0">
                <a:solidFill>
                  <a:prstClr val="black">
                    <a:tint val="75000"/>
                  </a:prstClr>
                </a:solidFill>
              </a:rPr>
              <a:pPr/>
              <a:t>29-12-2018</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98F995AF-1F52-4D79-806D-279D86BBFD98}"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xmlns="" val="1693253383"/>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smtClean="0"/>
            </a:lvl1pPr>
          </a:lstStyle>
          <a:p>
            <a:pPr>
              <a:defRPr/>
            </a:pPr>
            <a:fld id="{C88D4EBC-B0D6-41C2-8419-E0DDEC7B9F0D}" type="datetimeFigureOut">
              <a:rPr lang="en-US" altLang="en-US">
                <a:solidFill>
                  <a:srgbClr val="000000"/>
                </a:solidFill>
              </a:rPr>
              <a:pPr>
                <a:defRPr/>
              </a:pPr>
              <a:t>29-12-2018</a:t>
            </a:fld>
            <a:endParaRPr lang="en-US" altLang="en-US">
              <a:solidFill>
                <a:srgbClr val="000000"/>
              </a:solidFill>
            </a:endParaRPr>
          </a:p>
        </p:txBody>
      </p:sp>
      <p:sp>
        <p:nvSpPr>
          <p:cNvPr id="3" name="Rectangle 5"/>
          <p:cNvSpPr>
            <a:spLocks noGrp="1" noChangeArrowheads="1"/>
          </p:cNvSpPr>
          <p:nvPr>
            <p:ph type="ftr" sz="quarter" idx="11"/>
          </p:nvPr>
        </p:nvSpPr>
        <p:spPr/>
        <p:txBody>
          <a:bodyPr/>
          <a:lstStyle>
            <a:lvl1pPr>
              <a:defRPr smtClean="0"/>
            </a:lvl1pPr>
          </a:lstStyle>
          <a:p>
            <a:pPr>
              <a:defRPr/>
            </a:pPr>
            <a:endParaRPr lang="en-US" altLang="en-US">
              <a:solidFill>
                <a:srgbClr val="000000"/>
              </a:solidFill>
            </a:endParaRPr>
          </a:p>
        </p:txBody>
      </p:sp>
      <p:sp>
        <p:nvSpPr>
          <p:cNvPr id="4" name="Rectangle 6"/>
          <p:cNvSpPr>
            <a:spLocks noGrp="1" noChangeArrowheads="1"/>
          </p:cNvSpPr>
          <p:nvPr>
            <p:ph type="sldNum" sz="quarter" idx="12"/>
          </p:nvPr>
        </p:nvSpPr>
        <p:spPr/>
        <p:txBody>
          <a:bodyPr/>
          <a:lstStyle>
            <a:lvl1pPr>
              <a:defRPr smtClean="0"/>
            </a:lvl1pPr>
          </a:lstStyle>
          <a:p>
            <a:pPr>
              <a:defRPr/>
            </a:pPr>
            <a:fld id="{D5893FED-8B87-4471-A0D5-16F06F78737E}"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xmlns="" val="3768330328"/>
      </p:ext>
    </p:extLst>
  </p:cSld>
  <p:clrMapOvr>
    <a:masterClrMapping/>
  </p:clrMapOvr>
  <p:transition>
    <p:wipe dir="d"/>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defRPr smtClean="0"/>
            </a:lvl1pPr>
          </a:lstStyle>
          <a:p>
            <a:pPr>
              <a:defRPr/>
            </a:pPr>
            <a:fld id="{4CE9DEDD-DDD7-4343-A563-ED7245A5DC10}" type="datetimeFigureOut">
              <a:rPr lang="en-US" altLang="en-US">
                <a:solidFill>
                  <a:srgbClr val="000000"/>
                </a:solidFill>
              </a:rPr>
              <a:pPr>
                <a:defRPr/>
              </a:pPr>
              <a:t>29-12-2018</a:t>
            </a:fld>
            <a:endParaRPr lang="en-US" altLang="en-US">
              <a:solidFill>
                <a:srgbClr val="000000"/>
              </a:solidFill>
            </a:endParaRPr>
          </a:p>
        </p:txBody>
      </p:sp>
      <p:sp>
        <p:nvSpPr>
          <p:cNvPr id="6" name="Rectangle 5"/>
          <p:cNvSpPr>
            <a:spLocks noGrp="1" noChangeArrowheads="1"/>
          </p:cNvSpPr>
          <p:nvPr>
            <p:ph type="ftr" sz="quarter" idx="11"/>
          </p:nvPr>
        </p:nvSpPr>
        <p:spPr/>
        <p:txBody>
          <a:bodyPr/>
          <a:lstStyle>
            <a:lvl1pPr>
              <a:defRPr smtClean="0"/>
            </a:lvl1pPr>
          </a:lstStyle>
          <a:p>
            <a:pPr>
              <a:defRPr/>
            </a:pPr>
            <a:endParaRPr lang="en-US" altLang="en-US">
              <a:solidFill>
                <a:srgbClr val="000000"/>
              </a:solidFill>
            </a:endParaRPr>
          </a:p>
        </p:txBody>
      </p:sp>
      <p:sp>
        <p:nvSpPr>
          <p:cNvPr id="7" name="Rectangle 6"/>
          <p:cNvSpPr>
            <a:spLocks noGrp="1" noChangeArrowheads="1"/>
          </p:cNvSpPr>
          <p:nvPr>
            <p:ph type="sldNum" sz="quarter" idx="12"/>
          </p:nvPr>
        </p:nvSpPr>
        <p:spPr/>
        <p:txBody>
          <a:bodyPr/>
          <a:lstStyle>
            <a:lvl1pPr>
              <a:defRPr smtClean="0"/>
            </a:lvl1pPr>
          </a:lstStyle>
          <a:p>
            <a:pPr>
              <a:defRPr/>
            </a:pPr>
            <a:fld id="{CE8DF13D-1021-41F0-BEDC-652F04C106AA}"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xmlns="" val="1953214470"/>
      </p:ext>
    </p:extLst>
  </p:cSld>
  <p:clrMapOvr>
    <a:masterClrMapping/>
  </p:clrMapOvr>
  <p:transition>
    <p:wipe dir="d"/>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defRPr smtClean="0"/>
            </a:lvl1pPr>
          </a:lstStyle>
          <a:p>
            <a:pPr>
              <a:defRPr/>
            </a:pPr>
            <a:fld id="{6F82553E-3B97-437C-8505-ACBE9D6E5C56}" type="datetimeFigureOut">
              <a:rPr lang="en-US" altLang="en-US">
                <a:solidFill>
                  <a:srgbClr val="000000"/>
                </a:solidFill>
              </a:rPr>
              <a:pPr>
                <a:defRPr/>
              </a:pPr>
              <a:t>29-12-2018</a:t>
            </a:fld>
            <a:endParaRPr lang="en-US" altLang="en-US">
              <a:solidFill>
                <a:srgbClr val="000000"/>
              </a:solidFill>
            </a:endParaRPr>
          </a:p>
        </p:txBody>
      </p:sp>
      <p:sp>
        <p:nvSpPr>
          <p:cNvPr id="6" name="Rectangle 5"/>
          <p:cNvSpPr>
            <a:spLocks noGrp="1" noChangeArrowheads="1"/>
          </p:cNvSpPr>
          <p:nvPr>
            <p:ph type="ftr" sz="quarter" idx="11"/>
          </p:nvPr>
        </p:nvSpPr>
        <p:spPr/>
        <p:txBody>
          <a:bodyPr/>
          <a:lstStyle>
            <a:lvl1pPr>
              <a:defRPr smtClean="0"/>
            </a:lvl1pPr>
          </a:lstStyle>
          <a:p>
            <a:pPr>
              <a:defRPr/>
            </a:pPr>
            <a:endParaRPr lang="en-US" altLang="en-US">
              <a:solidFill>
                <a:srgbClr val="000000"/>
              </a:solidFill>
            </a:endParaRPr>
          </a:p>
        </p:txBody>
      </p:sp>
      <p:sp>
        <p:nvSpPr>
          <p:cNvPr id="7" name="Rectangle 6"/>
          <p:cNvSpPr>
            <a:spLocks noGrp="1" noChangeArrowheads="1"/>
          </p:cNvSpPr>
          <p:nvPr>
            <p:ph type="sldNum" sz="quarter" idx="12"/>
          </p:nvPr>
        </p:nvSpPr>
        <p:spPr/>
        <p:txBody>
          <a:bodyPr/>
          <a:lstStyle>
            <a:lvl1pPr>
              <a:defRPr smtClean="0"/>
            </a:lvl1pPr>
          </a:lstStyle>
          <a:p>
            <a:pPr>
              <a:defRPr/>
            </a:pPr>
            <a:fld id="{FF0A5AC0-9178-4ADF-A3E8-0835B57939DD}"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xmlns="" val="2548488220"/>
      </p:ext>
    </p:extLst>
  </p:cSld>
  <p:clrMapOvr>
    <a:masterClrMapping/>
  </p:clrMapOvr>
  <p:transition>
    <p:wipe dir="d"/>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smtClean="0"/>
            </a:lvl1pPr>
          </a:lstStyle>
          <a:p>
            <a:pPr>
              <a:defRPr/>
            </a:pPr>
            <a:fld id="{81FEC16D-E23B-460B-B5FD-82C21BCD8A6D}" type="datetimeFigureOut">
              <a:rPr lang="en-US" altLang="en-US">
                <a:solidFill>
                  <a:srgbClr val="000000"/>
                </a:solidFill>
              </a:rPr>
              <a:pPr>
                <a:defRPr/>
              </a:pPr>
              <a:t>29-12-2018</a:t>
            </a:fld>
            <a:endParaRPr lang="en-US" altLang="en-US">
              <a:solidFill>
                <a:srgbClr val="000000"/>
              </a:solidFill>
            </a:endParaRPr>
          </a:p>
        </p:txBody>
      </p:sp>
      <p:sp>
        <p:nvSpPr>
          <p:cNvPr id="5" name="Rectangle 5"/>
          <p:cNvSpPr>
            <a:spLocks noGrp="1" noChangeArrowheads="1"/>
          </p:cNvSpPr>
          <p:nvPr>
            <p:ph type="ftr" sz="quarter" idx="11"/>
          </p:nvPr>
        </p:nvSpPr>
        <p:spPr/>
        <p:txBody>
          <a:bodyPr/>
          <a:lstStyle>
            <a:lvl1pPr>
              <a:defRPr smtClean="0"/>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p:txBody>
          <a:bodyPr/>
          <a:lstStyle>
            <a:lvl1pPr>
              <a:defRPr smtClean="0"/>
            </a:lvl1pPr>
          </a:lstStyle>
          <a:p>
            <a:pPr>
              <a:defRPr/>
            </a:pPr>
            <a:fld id="{060FDF10-0E03-4B6F-8C92-17FEC4A87A5D}"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xmlns="" val="3630071871"/>
      </p:ext>
    </p:extLst>
  </p:cSld>
  <p:clrMapOvr>
    <a:masterClrMapping/>
  </p:clrMapOvr>
  <p:transition>
    <p:wipe dir="d"/>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49213"/>
            <a:ext cx="2286000" cy="60769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0" y="49213"/>
            <a:ext cx="6705600" cy="60769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smtClean="0"/>
            </a:lvl1pPr>
          </a:lstStyle>
          <a:p>
            <a:pPr>
              <a:defRPr/>
            </a:pPr>
            <a:fld id="{3B147EEF-D0C7-4F87-AF1F-364255BEEAD7}" type="datetimeFigureOut">
              <a:rPr lang="en-US" altLang="en-US">
                <a:solidFill>
                  <a:srgbClr val="000000"/>
                </a:solidFill>
              </a:rPr>
              <a:pPr>
                <a:defRPr/>
              </a:pPr>
              <a:t>29-12-2018</a:t>
            </a:fld>
            <a:endParaRPr lang="en-US" altLang="en-US">
              <a:solidFill>
                <a:srgbClr val="000000"/>
              </a:solidFill>
            </a:endParaRPr>
          </a:p>
        </p:txBody>
      </p:sp>
      <p:sp>
        <p:nvSpPr>
          <p:cNvPr id="5" name="Rectangle 5"/>
          <p:cNvSpPr>
            <a:spLocks noGrp="1" noChangeArrowheads="1"/>
          </p:cNvSpPr>
          <p:nvPr>
            <p:ph type="ftr" sz="quarter" idx="11"/>
          </p:nvPr>
        </p:nvSpPr>
        <p:spPr/>
        <p:txBody>
          <a:bodyPr/>
          <a:lstStyle>
            <a:lvl1pPr>
              <a:defRPr smtClean="0"/>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p:txBody>
          <a:bodyPr/>
          <a:lstStyle>
            <a:lvl1pPr>
              <a:defRPr smtClean="0"/>
            </a:lvl1pPr>
          </a:lstStyle>
          <a:p>
            <a:pPr>
              <a:defRPr/>
            </a:pPr>
            <a:fld id="{373AD894-81CB-4AC4-97C3-5A0A4DB1AB03}"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xmlns="" val="2491942637"/>
      </p:ext>
    </p:extLst>
  </p:cSld>
  <p:clrMapOvr>
    <a:masterClrMapping/>
  </p:clrMapOvr>
  <p:transition>
    <p:wipe dir="d"/>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0" y="49213"/>
            <a:ext cx="9144000" cy="960437"/>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457200" y="1277938"/>
            <a:ext cx="8229600" cy="4848225"/>
          </a:xfrm>
        </p:spPr>
        <p:txBody>
          <a:bodyPr/>
          <a:lstStyle/>
          <a:p>
            <a:pPr lvl="0"/>
            <a:endParaRPr lang="en-US" noProof="0" smtClean="0"/>
          </a:p>
        </p:txBody>
      </p:sp>
      <p:sp>
        <p:nvSpPr>
          <p:cNvPr id="4" name="Rectangle 4"/>
          <p:cNvSpPr>
            <a:spLocks noGrp="1" noChangeArrowheads="1"/>
          </p:cNvSpPr>
          <p:nvPr>
            <p:ph type="dt" sz="half" idx="10"/>
          </p:nvPr>
        </p:nvSpPr>
        <p:spPr/>
        <p:txBody>
          <a:bodyPr/>
          <a:lstStyle>
            <a:lvl1pPr>
              <a:defRPr smtClean="0"/>
            </a:lvl1pPr>
          </a:lstStyle>
          <a:p>
            <a:pPr>
              <a:defRPr/>
            </a:pPr>
            <a:fld id="{75D56E9D-0C4A-4DBC-AF55-18245ABDDF67}" type="datetimeFigureOut">
              <a:rPr lang="en-US" altLang="en-US">
                <a:solidFill>
                  <a:srgbClr val="000000"/>
                </a:solidFill>
              </a:rPr>
              <a:pPr>
                <a:defRPr/>
              </a:pPr>
              <a:t>29-12-2018</a:t>
            </a:fld>
            <a:endParaRPr lang="en-US" altLang="en-US">
              <a:solidFill>
                <a:srgbClr val="000000"/>
              </a:solidFill>
            </a:endParaRPr>
          </a:p>
        </p:txBody>
      </p:sp>
      <p:sp>
        <p:nvSpPr>
          <p:cNvPr id="5" name="Rectangle 5"/>
          <p:cNvSpPr>
            <a:spLocks noGrp="1" noChangeArrowheads="1"/>
          </p:cNvSpPr>
          <p:nvPr>
            <p:ph type="ftr" sz="quarter" idx="11"/>
          </p:nvPr>
        </p:nvSpPr>
        <p:spPr/>
        <p:txBody>
          <a:bodyPr/>
          <a:lstStyle>
            <a:lvl1pPr>
              <a:defRPr smtClean="0"/>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p:txBody>
          <a:bodyPr/>
          <a:lstStyle>
            <a:lvl1pPr>
              <a:defRPr smtClean="0"/>
            </a:lvl1pPr>
          </a:lstStyle>
          <a:p>
            <a:pPr>
              <a:defRPr/>
            </a:pPr>
            <a:fld id="{14527B7C-1126-4295-98FD-D8D383A5F5DB}"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xmlns="" val="3533958409"/>
      </p:ext>
    </p:extLst>
  </p:cSld>
  <p:clrMapOvr>
    <a:masterClrMapping/>
  </p:clrMapOvr>
  <p:transition>
    <p:wipe dir="d"/>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0" y="49213"/>
            <a:ext cx="9144000" cy="60769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p:txBody>
          <a:bodyPr/>
          <a:lstStyle>
            <a:lvl1pPr>
              <a:defRPr smtClean="0"/>
            </a:lvl1pPr>
          </a:lstStyle>
          <a:p>
            <a:pPr>
              <a:defRPr/>
            </a:pPr>
            <a:fld id="{5852A369-3E6D-4DAE-8518-173039512634}" type="datetimeFigureOut">
              <a:rPr lang="en-US" altLang="en-US">
                <a:solidFill>
                  <a:srgbClr val="000000"/>
                </a:solidFill>
              </a:rPr>
              <a:pPr>
                <a:defRPr/>
              </a:pPr>
              <a:t>29-12-2018</a:t>
            </a:fld>
            <a:endParaRPr lang="en-US" altLang="en-US">
              <a:solidFill>
                <a:srgbClr val="000000"/>
              </a:solidFill>
            </a:endParaRPr>
          </a:p>
        </p:txBody>
      </p:sp>
      <p:sp>
        <p:nvSpPr>
          <p:cNvPr id="4" name="Rectangle 5"/>
          <p:cNvSpPr>
            <a:spLocks noGrp="1" noChangeArrowheads="1"/>
          </p:cNvSpPr>
          <p:nvPr>
            <p:ph type="ftr" sz="quarter" idx="11"/>
          </p:nvPr>
        </p:nvSpPr>
        <p:spPr/>
        <p:txBody>
          <a:bodyPr/>
          <a:lstStyle>
            <a:lvl1pPr>
              <a:defRPr smtClean="0"/>
            </a:lvl1pPr>
          </a:lstStyle>
          <a:p>
            <a:pPr>
              <a:defRPr/>
            </a:pPr>
            <a:endParaRPr lang="en-US" altLang="en-US">
              <a:solidFill>
                <a:srgbClr val="000000"/>
              </a:solidFill>
            </a:endParaRPr>
          </a:p>
        </p:txBody>
      </p:sp>
      <p:sp>
        <p:nvSpPr>
          <p:cNvPr id="5" name="Rectangle 6"/>
          <p:cNvSpPr>
            <a:spLocks noGrp="1" noChangeArrowheads="1"/>
          </p:cNvSpPr>
          <p:nvPr>
            <p:ph type="sldNum" sz="quarter" idx="12"/>
          </p:nvPr>
        </p:nvSpPr>
        <p:spPr/>
        <p:txBody>
          <a:bodyPr/>
          <a:lstStyle>
            <a:lvl1pPr>
              <a:defRPr smtClean="0"/>
            </a:lvl1pPr>
          </a:lstStyle>
          <a:p>
            <a:pPr>
              <a:defRPr/>
            </a:pPr>
            <a:fld id="{85D2EEAE-B57D-4B76-89CB-F2F8DFD1D487}"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xmlns="" val="432410421"/>
      </p:ext>
    </p:extLst>
  </p:cSld>
  <p:clrMapOvr>
    <a:masterClrMapping/>
  </p:clrMapOvr>
  <p:transition>
    <p:wipe dir="d"/>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0" y="49213"/>
            <a:ext cx="9144000" cy="960437"/>
          </a:xfrm>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277938"/>
            <a:ext cx="4038600" cy="4848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648200" y="1277938"/>
            <a:ext cx="4038600" cy="4848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Rectangle 4"/>
          <p:cNvSpPr>
            <a:spLocks noGrp="1" noChangeArrowheads="1"/>
          </p:cNvSpPr>
          <p:nvPr>
            <p:ph type="dt" sz="half" idx="10"/>
          </p:nvPr>
        </p:nvSpPr>
        <p:spPr>
          <a:ln/>
        </p:spPr>
        <p:txBody>
          <a:bodyPr/>
          <a:lstStyle>
            <a:lvl1pPr>
              <a:defRPr/>
            </a:lvl1pPr>
          </a:lstStyle>
          <a:p>
            <a:pPr>
              <a:defRPr/>
            </a:pPr>
            <a:fld id="{3C9650B7-0D73-46BC-AB12-A7FF362EECC2}" type="datetimeFigureOut">
              <a:rPr lang="en-US" altLang="en-US">
                <a:solidFill>
                  <a:srgbClr val="000000"/>
                </a:solidFill>
              </a:rPr>
              <a:pPr>
                <a:defRPr/>
              </a:pPr>
              <a:t>29-12-2018</a:t>
            </a:fld>
            <a:endParaRPr lang="en-US" alt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6493792-1940-4EDA-ADFE-00A4CEBCDEE6}"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xmlns="" val="3714308035"/>
      </p:ext>
    </p:extLst>
  </p:cSld>
  <p:clrMapOvr>
    <a:masterClrMapping/>
  </p:clrMapOvr>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0" y="49213"/>
            <a:ext cx="9144000" cy="960437"/>
          </a:xfrm>
        </p:spPr>
        <p:txBody>
          <a:bodyPr/>
          <a:lstStyle/>
          <a:p>
            <a:r>
              <a:rPr lang="en-US" smtClean="0"/>
              <a:t>Click to edit Master title style</a:t>
            </a:r>
            <a:endParaRPr lang="en-IN"/>
          </a:p>
        </p:txBody>
      </p:sp>
      <p:sp>
        <p:nvSpPr>
          <p:cNvPr id="3" name="Text Placeholder 2"/>
          <p:cNvSpPr>
            <a:spLocks noGrp="1"/>
          </p:cNvSpPr>
          <p:nvPr>
            <p:ph type="body" sz="half" idx="1"/>
          </p:nvPr>
        </p:nvSpPr>
        <p:spPr>
          <a:xfrm>
            <a:off x="457200" y="1277938"/>
            <a:ext cx="4038600" cy="4848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quarter" idx="2"/>
          </p:nvPr>
        </p:nvSpPr>
        <p:spPr>
          <a:xfrm>
            <a:off x="4648200" y="1277938"/>
            <a:ext cx="4038600" cy="23479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Content Placeholder 4"/>
          <p:cNvSpPr>
            <a:spLocks noGrp="1"/>
          </p:cNvSpPr>
          <p:nvPr>
            <p:ph sz="quarter" idx="3"/>
          </p:nvPr>
        </p:nvSpPr>
        <p:spPr>
          <a:xfrm>
            <a:off x="4648200" y="3778250"/>
            <a:ext cx="4038600" cy="23479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Rectangle 4"/>
          <p:cNvSpPr>
            <a:spLocks noGrp="1" noChangeArrowheads="1"/>
          </p:cNvSpPr>
          <p:nvPr>
            <p:ph type="dt" sz="half" idx="10"/>
          </p:nvPr>
        </p:nvSpPr>
        <p:spPr>
          <a:ln/>
        </p:spPr>
        <p:txBody>
          <a:bodyPr/>
          <a:lstStyle>
            <a:lvl1pPr>
              <a:defRPr/>
            </a:lvl1pPr>
          </a:lstStyle>
          <a:p>
            <a:pPr>
              <a:defRPr/>
            </a:pPr>
            <a:fld id="{091ED8DD-F071-4E54-B893-B1A6CA1BBBDF}" type="datetimeFigureOut">
              <a:rPr lang="en-US" altLang="en-US">
                <a:solidFill>
                  <a:srgbClr val="000000"/>
                </a:solidFill>
              </a:rPr>
              <a:pPr>
                <a:defRPr/>
              </a:pPr>
              <a:t>29-12-2018</a:t>
            </a:fld>
            <a:endParaRPr lang="en-US" altLang="en-US">
              <a:solidFill>
                <a:srgbClr val="000000"/>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4FC8FCA5-3492-4B0C-B3F0-F0881DDBAFE1}"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xmlns="" val="737567831"/>
      </p:ext>
    </p:extLst>
  </p:cSld>
  <p:clrMapOvr>
    <a:masterClrMapping/>
  </p:clrMapOvr>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697346" name="Rectangle 2"/>
          <p:cNvSpPr>
            <a:spLocks noGrp="1" noChangeArrowheads="1"/>
          </p:cNvSpPr>
          <p:nvPr>
            <p:ph type="ctrTitle"/>
          </p:nvPr>
        </p:nvSpPr>
        <p:spPr>
          <a:xfrm>
            <a:off x="685800" y="2130425"/>
            <a:ext cx="7772400" cy="1470025"/>
          </a:xfrm>
        </p:spPr>
        <p:txBody>
          <a:bodyPr/>
          <a:lstStyle>
            <a:lvl1pPr>
              <a:defRPr/>
            </a:lvl1pPr>
          </a:lstStyle>
          <a:p>
            <a:pPr lvl="0"/>
            <a:r>
              <a:rPr lang="en-US" noProof="0" smtClean="0"/>
              <a:t>Click to edit Master title style</a:t>
            </a:r>
          </a:p>
        </p:txBody>
      </p:sp>
      <p:sp>
        <p:nvSpPr>
          <p:cNvPr id="697347"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pPr lvl="0"/>
            <a:r>
              <a:rPr lang="en-US" noProof="0" smtClean="0"/>
              <a:t>Click to edit Master subtitle style</a:t>
            </a:r>
          </a:p>
        </p:txBody>
      </p:sp>
      <p:sp>
        <p:nvSpPr>
          <p:cNvPr id="4" name="Rectangle 4"/>
          <p:cNvSpPr>
            <a:spLocks noGrp="1" noChangeArrowheads="1"/>
          </p:cNvSpPr>
          <p:nvPr>
            <p:ph type="dt" sz="half" idx="10"/>
          </p:nvPr>
        </p:nvSpPr>
        <p:spPr/>
        <p:txBody>
          <a:bodyPr/>
          <a:lstStyle>
            <a:lvl1pPr>
              <a:defRPr smtClean="0"/>
            </a:lvl1pPr>
          </a:lstStyle>
          <a:p>
            <a:pPr>
              <a:defRPr/>
            </a:pPr>
            <a:fld id="{4533C227-DB54-42FF-B583-FBAA4D4E95C7}" type="datetimeFigureOut">
              <a:rPr lang="en-US" altLang="en-US">
                <a:solidFill>
                  <a:srgbClr val="000000"/>
                </a:solidFill>
              </a:rPr>
              <a:pPr>
                <a:defRPr/>
              </a:pPr>
              <a:t>29-12-2018</a:t>
            </a:fld>
            <a:endParaRPr lang="en-US" altLang="en-US">
              <a:solidFill>
                <a:srgbClr val="000000"/>
              </a:solidFill>
            </a:endParaRPr>
          </a:p>
        </p:txBody>
      </p:sp>
      <p:sp>
        <p:nvSpPr>
          <p:cNvPr id="5" name="Rectangle 5"/>
          <p:cNvSpPr>
            <a:spLocks noGrp="1" noChangeArrowheads="1"/>
          </p:cNvSpPr>
          <p:nvPr>
            <p:ph type="ftr" sz="quarter" idx="11"/>
          </p:nvPr>
        </p:nvSpPr>
        <p:spPr/>
        <p:txBody>
          <a:bodyPr/>
          <a:lstStyle>
            <a:lvl1pPr>
              <a:defRPr smtClean="0"/>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p:txBody>
          <a:bodyPr/>
          <a:lstStyle>
            <a:lvl1pPr>
              <a:defRPr smtClean="0"/>
            </a:lvl1pPr>
          </a:lstStyle>
          <a:p>
            <a:pPr>
              <a:defRPr/>
            </a:pPr>
            <a:fld id="{1D49A2D3-D2CF-41BA-80C7-05AC26626EC1}"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xmlns="" val="2150386807"/>
      </p:ext>
    </p:extLst>
  </p:cSld>
  <p:clrMapOvr>
    <a:masterClrMapping/>
  </p:clrMapOvr>
  <p:transition>
    <p:wipe dir="d"/>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7C536A9-F92E-4AE7-BE17-7EE1648EF0AA}" type="datetimeFigureOut">
              <a:rPr lang="en-IN" smtClean="0">
                <a:solidFill>
                  <a:prstClr val="black">
                    <a:tint val="75000"/>
                  </a:prstClr>
                </a:solidFill>
              </a:rPr>
              <a:pPr/>
              <a:t>29-12-2018</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8F995AF-1F52-4D79-806D-279D86BBFD98}"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xmlns="" val="2962681228"/>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smtClean="0"/>
            </a:lvl1pPr>
          </a:lstStyle>
          <a:p>
            <a:pPr>
              <a:defRPr/>
            </a:pPr>
            <a:fld id="{47B8F0FD-36E1-43CE-88A5-3FBC3B7995F7}" type="datetimeFigureOut">
              <a:rPr lang="en-US" altLang="en-US">
                <a:solidFill>
                  <a:srgbClr val="000000"/>
                </a:solidFill>
              </a:rPr>
              <a:pPr>
                <a:defRPr/>
              </a:pPr>
              <a:t>29-12-2018</a:t>
            </a:fld>
            <a:endParaRPr lang="en-US" altLang="en-US">
              <a:solidFill>
                <a:srgbClr val="000000"/>
              </a:solidFill>
            </a:endParaRPr>
          </a:p>
        </p:txBody>
      </p:sp>
      <p:sp>
        <p:nvSpPr>
          <p:cNvPr id="5" name="Rectangle 5"/>
          <p:cNvSpPr>
            <a:spLocks noGrp="1" noChangeArrowheads="1"/>
          </p:cNvSpPr>
          <p:nvPr>
            <p:ph type="ftr" sz="quarter" idx="11"/>
          </p:nvPr>
        </p:nvSpPr>
        <p:spPr/>
        <p:txBody>
          <a:bodyPr/>
          <a:lstStyle>
            <a:lvl1pPr>
              <a:defRPr smtClean="0"/>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p:txBody>
          <a:bodyPr/>
          <a:lstStyle>
            <a:lvl1pPr>
              <a:defRPr smtClean="0"/>
            </a:lvl1pPr>
          </a:lstStyle>
          <a:p>
            <a:pPr>
              <a:defRPr/>
            </a:pPr>
            <a:fld id="{0A8B10CE-7D48-4550-9B42-7691D5BC15B3}"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xmlns="" val="3058874080"/>
      </p:ext>
    </p:extLst>
  </p:cSld>
  <p:clrMapOvr>
    <a:masterClrMapping/>
  </p:clrMapOvr>
  <p:transition>
    <p:wipe dir="d"/>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p:txBody>
          <a:bodyPr/>
          <a:lstStyle>
            <a:lvl1pPr>
              <a:defRPr smtClean="0"/>
            </a:lvl1pPr>
          </a:lstStyle>
          <a:p>
            <a:pPr>
              <a:defRPr/>
            </a:pPr>
            <a:fld id="{6A1EB965-E2B6-447A-8D8B-643AC275E949}" type="datetimeFigureOut">
              <a:rPr lang="en-US" altLang="en-US">
                <a:solidFill>
                  <a:srgbClr val="000000"/>
                </a:solidFill>
              </a:rPr>
              <a:pPr>
                <a:defRPr/>
              </a:pPr>
              <a:t>29-12-2018</a:t>
            </a:fld>
            <a:endParaRPr lang="en-US" altLang="en-US">
              <a:solidFill>
                <a:srgbClr val="000000"/>
              </a:solidFill>
            </a:endParaRPr>
          </a:p>
        </p:txBody>
      </p:sp>
      <p:sp>
        <p:nvSpPr>
          <p:cNvPr id="5" name="Rectangle 5"/>
          <p:cNvSpPr>
            <a:spLocks noGrp="1" noChangeArrowheads="1"/>
          </p:cNvSpPr>
          <p:nvPr>
            <p:ph type="ftr" sz="quarter" idx="11"/>
          </p:nvPr>
        </p:nvSpPr>
        <p:spPr/>
        <p:txBody>
          <a:bodyPr/>
          <a:lstStyle>
            <a:lvl1pPr>
              <a:defRPr smtClean="0"/>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p:txBody>
          <a:bodyPr/>
          <a:lstStyle>
            <a:lvl1pPr>
              <a:defRPr smtClean="0"/>
            </a:lvl1pPr>
          </a:lstStyle>
          <a:p>
            <a:pPr>
              <a:defRPr/>
            </a:pPr>
            <a:fld id="{9305D283-0B05-43AE-930A-7DF59D36ABE6}"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xmlns="" val="2945862548"/>
      </p:ext>
    </p:extLst>
  </p:cSld>
  <p:clrMapOvr>
    <a:masterClrMapping/>
  </p:clrMapOvr>
  <p:transition>
    <p:wipe dir="d"/>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77938"/>
            <a:ext cx="4038600" cy="48482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77938"/>
            <a:ext cx="4038600" cy="48482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lvl1pPr>
              <a:defRPr smtClean="0"/>
            </a:lvl1pPr>
          </a:lstStyle>
          <a:p>
            <a:pPr>
              <a:defRPr/>
            </a:pPr>
            <a:fld id="{771BF975-FE23-4F45-BCC6-D8129AF18D84}" type="datetimeFigureOut">
              <a:rPr lang="en-US" altLang="en-US">
                <a:solidFill>
                  <a:srgbClr val="000000"/>
                </a:solidFill>
              </a:rPr>
              <a:pPr>
                <a:defRPr/>
              </a:pPr>
              <a:t>29-12-2018</a:t>
            </a:fld>
            <a:endParaRPr lang="en-US" altLang="en-US">
              <a:solidFill>
                <a:srgbClr val="000000"/>
              </a:solidFill>
            </a:endParaRPr>
          </a:p>
        </p:txBody>
      </p:sp>
      <p:sp>
        <p:nvSpPr>
          <p:cNvPr id="6" name="Rectangle 5"/>
          <p:cNvSpPr>
            <a:spLocks noGrp="1" noChangeArrowheads="1"/>
          </p:cNvSpPr>
          <p:nvPr>
            <p:ph type="ftr" sz="quarter" idx="11"/>
          </p:nvPr>
        </p:nvSpPr>
        <p:spPr/>
        <p:txBody>
          <a:bodyPr/>
          <a:lstStyle>
            <a:lvl1pPr>
              <a:defRPr smtClean="0"/>
            </a:lvl1pPr>
          </a:lstStyle>
          <a:p>
            <a:pPr>
              <a:defRPr/>
            </a:pPr>
            <a:endParaRPr lang="en-US" altLang="en-US">
              <a:solidFill>
                <a:srgbClr val="000000"/>
              </a:solidFill>
            </a:endParaRPr>
          </a:p>
        </p:txBody>
      </p:sp>
      <p:sp>
        <p:nvSpPr>
          <p:cNvPr id="7" name="Rectangle 6"/>
          <p:cNvSpPr>
            <a:spLocks noGrp="1" noChangeArrowheads="1"/>
          </p:cNvSpPr>
          <p:nvPr>
            <p:ph type="sldNum" sz="quarter" idx="12"/>
          </p:nvPr>
        </p:nvSpPr>
        <p:spPr/>
        <p:txBody>
          <a:bodyPr/>
          <a:lstStyle>
            <a:lvl1pPr>
              <a:defRPr smtClean="0"/>
            </a:lvl1pPr>
          </a:lstStyle>
          <a:p>
            <a:pPr>
              <a:defRPr/>
            </a:pPr>
            <a:fld id="{9C0FA440-BB40-48DA-8D5B-D0EBA2B90190}"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xmlns="" val="398569242"/>
      </p:ext>
    </p:extLst>
  </p:cSld>
  <p:clrMapOvr>
    <a:masterClrMapping/>
  </p:clrMapOvr>
  <p:transition>
    <p:wipe dir="d"/>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p:txBody>
          <a:bodyPr/>
          <a:lstStyle>
            <a:lvl1pPr>
              <a:defRPr smtClean="0"/>
            </a:lvl1pPr>
          </a:lstStyle>
          <a:p>
            <a:pPr>
              <a:defRPr/>
            </a:pPr>
            <a:fld id="{E526D8EF-F0F0-4B4F-B77C-D1B3B8140CB2}" type="datetimeFigureOut">
              <a:rPr lang="en-US" altLang="en-US">
                <a:solidFill>
                  <a:srgbClr val="000000"/>
                </a:solidFill>
              </a:rPr>
              <a:pPr>
                <a:defRPr/>
              </a:pPr>
              <a:t>29-12-2018</a:t>
            </a:fld>
            <a:endParaRPr lang="en-US" altLang="en-US">
              <a:solidFill>
                <a:srgbClr val="000000"/>
              </a:solidFill>
            </a:endParaRPr>
          </a:p>
        </p:txBody>
      </p:sp>
      <p:sp>
        <p:nvSpPr>
          <p:cNvPr id="8" name="Rectangle 5"/>
          <p:cNvSpPr>
            <a:spLocks noGrp="1" noChangeArrowheads="1"/>
          </p:cNvSpPr>
          <p:nvPr>
            <p:ph type="ftr" sz="quarter" idx="11"/>
          </p:nvPr>
        </p:nvSpPr>
        <p:spPr/>
        <p:txBody>
          <a:bodyPr/>
          <a:lstStyle>
            <a:lvl1pPr>
              <a:defRPr smtClean="0"/>
            </a:lvl1pPr>
          </a:lstStyle>
          <a:p>
            <a:pPr>
              <a:defRPr/>
            </a:pPr>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mtClean="0"/>
            </a:lvl1pPr>
          </a:lstStyle>
          <a:p>
            <a:pPr>
              <a:defRPr/>
            </a:pPr>
            <a:fld id="{14ADFE40-ADE9-4E4C-BF43-B144D47B0114}"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xmlns="" val="544923157"/>
      </p:ext>
    </p:extLst>
  </p:cSld>
  <p:clrMapOvr>
    <a:masterClrMapping/>
  </p:clrMapOvr>
  <p:transition>
    <p:wipe dir="d"/>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p:txBody>
          <a:bodyPr/>
          <a:lstStyle>
            <a:lvl1pPr>
              <a:defRPr smtClean="0"/>
            </a:lvl1pPr>
          </a:lstStyle>
          <a:p>
            <a:pPr>
              <a:defRPr/>
            </a:pPr>
            <a:fld id="{A916487C-AE5C-4B1A-BE8D-5317D45F72F0}" type="datetimeFigureOut">
              <a:rPr lang="en-US" altLang="en-US">
                <a:solidFill>
                  <a:srgbClr val="000000"/>
                </a:solidFill>
              </a:rPr>
              <a:pPr>
                <a:defRPr/>
              </a:pPr>
              <a:t>29-12-2018</a:t>
            </a:fld>
            <a:endParaRPr lang="en-US" altLang="en-US">
              <a:solidFill>
                <a:srgbClr val="000000"/>
              </a:solidFill>
            </a:endParaRPr>
          </a:p>
        </p:txBody>
      </p:sp>
      <p:sp>
        <p:nvSpPr>
          <p:cNvPr id="4" name="Rectangle 5"/>
          <p:cNvSpPr>
            <a:spLocks noGrp="1" noChangeArrowheads="1"/>
          </p:cNvSpPr>
          <p:nvPr>
            <p:ph type="ftr" sz="quarter" idx="11"/>
          </p:nvPr>
        </p:nvSpPr>
        <p:spPr/>
        <p:txBody>
          <a:bodyPr/>
          <a:lstStyle>
            <a:lvl1pPr>
              <a:defRPr smtClean="0"/>
            </a:lvl1pPr>
          </a:lstStyle>
          <a:p>
            <a:pPr>
              <a:defRPr/>
            </a:pPr>
            <a:endParaRPr lang="en-US" altLang="en-US">
              <a:solidFill>
                <a:srgbClr val="000000"/>
              </a:solidFill>
            </a:endParaRPr>
          </a:p>
        </p:txBody>
      </p:sp>
      <p:sp>
        <p:nvSpPr>
          <p:cNvPr id="5" name="Rectangle 6"/>
          <p:cNvSpPr>
            <a:spLocks noGrp="1" noChangeArrowheads="1"/>
          </p:cNvSpPr>
          <p:nvPr>
            <p:ph type="sldNum" sz="quarter" idx="12"/>
          </p:nvPr>
        </p:nvSpPr>
        <p:spPr/>
        <p:txBody>
          <a:bodyPr/>
          <a:lstStyle>
            <a:lvl1pPr>
              <a:defRPr smtClean="0"/>
            </a:lvl1pPr>
          </a:lstStyle>
          <a:p>
            <a:pPr>
              <a:defRPr/>
            </a:pPr>
            <a:fld id="{DDA323A6-7A49-4628-A2BA-17EE96315C09}"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xmlns="" val="3336058912"/>
      </p:ext>
    </p:extLst>
  </p:cSld>
  <p:clrMapOvr>
    <a:masterClrMapping/>
  </p:clrMapOvr>
  <p:transition>
    <p:wipe dir="d"/>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smtClean="0"/>
            </a:lvl1pPr>
          </a:lstStyle>
          <a:p>
            <a:pPr>
              <a:defRPr/>
            </a:pPr>
            <a:fld id="{C88D4EBC-B0D6-41C2-8419-E0DDEC7B9F0D}" type="datetimeFigureOut">
              <a:rPr lang="en-US" altLang="en-US">
                <a:solidFill>
                  <a:srgbClr val="000000"/>
                </a:solidFill>
              </a:rPr>
              <a:pPr>
                <a:defRPr/>
              </a:pPr>
              <a:t>29-12-2018</a:t>
            </a:fld>
            <a:endParaRPr lang="en-US" altLang="en-US">
              <a:solidFill>
                <a:srgbClr val="000000"/>
              </a:solidFill>
            </a:endParaRPr>
          </a:p>
        </p:txBody>
      </p:sp>
      <p:sp>
        <p:nvSpPr>
          <p:cNvPr id="3" name="Rectangle 5"/>
          <p:cNvSpPr>
            <a:spLocks noGrp="1" noChangeArrowheads="1"/>
          </p:cNvSpPr>
          <p:nvPr>
            <p:ph type="ftr" sz="quarter" idx="11"/>
          </p:nvPr>
        </p:nvSpPr>
        <p:spPr/>
        <p:txBody>
          <a:bodyPr/>
          <a:lstStyle>
            <a:lvl1pPr>
              <a:defRPr smtClean="0"/>
            </a:lvl1pPr>
          </a:lstStyle>
          <a:p>
            <a:pPr>
              <a:defRPr/>
            </a:pPr>
            <a:endParaRPr lang="en-US" altLang="en-US">
              <a:solidFill>
                <a:srgbClr val="000000"/>
              </a:solidFill>
            </a:endParaRPr>
          </a:p>
        </p:txBody>
      </p:sp>
      <p:sp>
        <p:nvSpPr>
          <p:cNvPr id="4" name="Rectangle 6"/>
          <p:cNvSpPr>
            <a:spLocks noGrp="1" noChangeArrowheads="1"/>
          </p:cNvSpPr>
          <p:nvPr>
            <p:ph type="sldNum" sz="quarter" idx="12"/>
          </p:nvPr>
        </p:nvSpPr>
        <p:spPr/>
        <p:txBody>
          <a:bodyPr/>
          <a:lstStyle>
            <a:lvl1pPr>
              <a:defRPr smtClean="0"/>
            </a:lvl1pPr>
          </a:lstStyle>
          <a:p>
            <a:pPr>
              <a:defRPr/>
            </a:pPr>
            <a:fld id="{D5893FED-8B87-4471-A0D5-16F06F78737E}"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xmlns="" val="3592116316"/>
      </p:ext>
    </p:extLst>
  </p:cSld>
  <p:clrMapOvr>
    <a:masterClrMapping/>
  </p:clrMapOvr>
  <p:transition>
    <p:wipe dir="d"/>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defRPr smtClean="0"/>
            </a:lvl1pPr>
          </a:lstStyle>
          <a:p>
            <a:pPr>
              <a:defRPr/>
            </a:pPr>
            <a:fld id="{4CE9DEDD-DDD7-4343-A563-ED7245A5DC10}" type="datetimeFigureOut">
              <a:rPr lang="en-US" altLang="en-US">
                <a:solidFill>
                  <a:srgbClr val="000000"/>
                </a:solidFill>
              </a:rPr>
              <a:pPr>
                <a:defRPr/>
              </a:pPr>
              <a:t>29-12-2018</a:t>
            </a:fld>
            <a:endParaRPr lang="en-US" altLang="en-US">
              <a:solidFill>
                <a:srgbClr val="000000"/>
              </a:solidFill>
            </a:endParaRPr>
          </a:p>
        </p:txBody>
      </p:sp>
      <p:sp>
        <p:nvSpPr>
          <p:cNvPr id="6" name="Rectangle 5"/>
          <p:cNvSpPr>
            <a:spLocks noGrp="1" noChangeArrowheads="1"/>
          </p:cNvSpPr>
          <p:nvPr>
            <p:ph type="ftr" sz="quarter" idx="11"/>
          </p:nvPr>
        </p:nvSpPr>
        <p:spPr/>
        <p:txBody>
          <a:bodyPr/>
          <a:lstStyle>
            <a:lvl1pPr>
              <a:defRPr smtClean="0"/>
            </a:lvl1pPr>
          </a:lstStyle>
          <a:p>
            <a:pPr>
              <a:defRPr/>
            </a:pPr>
            <a:endParaRPr lang="en-US" altLang="en-US">
              <a:solidFill>
                <a:srgbClr val="000000"/>
              </a:solidFill>
            </a:endParaRPr>
          </a:p>
        </p:txBody>
      </p:sp>
      <p:sp>
        <p:nvSpPr>
          <p:cNvPr id="7" name="Rectangle 6"/>
          <p:cNvSpPr>
            <a:spLocks noGrp="1" noChangeArrowheads="1"/>
          </p:cNvSpPr>
          <p:nvPr>
            <p:ph type="sldNum" sz="quarter" idx="12"/>
          </p:nvPr>
        </p:nvSpPr>
        <p:spPr/>
        <p:txBody>
          <a:bodyPr/>
          <a:lstStyle>
            <a:lvl1pPr>
              <a:defRPr smtClean="0"/>
            </a:lvl1pPr>
          </a:lstStyle>
          <a:p>
            <a:pPr>
              <a:defRPr/>
            </a:pPr>
            <a:fld id="{CE8DF13D-1021-41F0-BEDC-652F04C106AA}"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xmlns="" val="2144498133"/>
      </p:ext>
    </p:extLst>
  </p:cSld>
  <p:clrMapOvr>
    <a:masterClrMapping/>
  </p:clrMapOvr>
  <p:transition>
    <p:wipe dir="d"/>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defRPr smtClean="0"/>
            </a:lvl1pPr>
          </a:lstStyle>
          <a:p>
            <a:pPr>
              <a:defRPr/>
            </a:pPr>
            <a:fld id="{6F82553E-3B97-437C-8505-ACBE9D6E5C56}" type="datetimeFigureOut">
              <a:rPr lang="en-US" altLang="en-US">
                <a:solidFill>
                  <a:srgbClr val="000000"/>
                </a:solidFill>
              </a:rPr>
              <a:pPr>
                <a:defRPr/>
              </a:pPr>
              <a:t>29-12-2018</a:t>
            </a:fld>
            <a:endParaRPr lang="en-US" altLang="en-US">
              <a:solidFill>
                <a:srgbClr val="000000"/>
              </a:solidFill>
            </a:endParaRPr>
          </a:p>
        </p:txBody>
      </p:sp>
      <p:sp>
        <p:nvSpPr>
          <p:cNvPr id="6" name="Rectangle 5"/>
          <p:cNvSpPr>
            <a:spLocks noGrp="1" noChangeArrowheads="1"/>
          </p:cNvSpPr>
          <p:nvPr>
            <p:ph type="ftr" sz="quarter" idx="11"/>
          </p:nvPr>
        </p:nvSpPr>
        <p:spPr/>
        <p:txBody>
          <a:bodyPr/>
          <a:lstStyle>
            <a:lvl1pPr>
              <a:defRPr smtClean="0"/>
            </a:lvl1pPr>
          </a:lstStyle>
          <a:p>
            <a:pPr>
              <a:defRPr/>
            </a:pPr>
            <a:endParaRPr lang="en-US" altLang="en-US">
              <a:solidFill>
                <a:srgbClr val="000000"/>
              </a:solidFill>
            </a:endParaRPr>
          </a:p>
        </p:txBody>
      </p:sp>
      <p:sp>
        <p:nvSpPr>
          <p:cNvPr id="7" name="Rectangle 6"/>
          <p:cNvSpPr>
            <a:spLocks noGrp="1" noChangeArrowheads="1"/>
          </p:cNvSpPr>
          <p:nvPr>
            <p:ph type="sldNum" sz="quarter" idx="12"/>
          </p:nvPr>
        </p:nvSpPr>
        <p:spPr/>
        <p:txBody>
          <a:bodyPr/>
          <a:lstStyle>
            <a:lvl1pPr>
              <a:defRPr smtClean="0"/>
            </a:lvl1pPr>
          </a:lstStyle>
          <a:p>
            <a:pPr>
              <a:defRPr/>
            </a:pPr>
            <a:fld id="{FF0A5AC0-9178-4ADF-A3E8-0835B57939DD}"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xmlns="" val="503980368"/>
      </p:ext>
    </p:extLst>
  </p:cSld>
  <p:clrMapOvr>
    <a:masterClrMapping/>
  </p:clrMapOvr>
  <p:transition>
    <p:wipe dir="d"/>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smtClean="0"/>
            </a:lvl1pPr>
          </a:lstStyle>
          <a:p>
            <a:pPr>
              <a:defRPr/>
            </a:pPr>
            <a:fld id="{81FEC16D-E23B-460B-B5FD-82C21BCD8A6D}" type="datetimeFigureOut">
              <a:rPr lang="en-US" altLang="en-US">
                <a:solidFill>
                  <a:srgbClr val="000000"/>
                </a:solidFill>
              </a:rPr>
              <a:pPr>
                <a:defRPr/>
              </a:pPr>
              <a:t>29-12-2018</a:t>
            </a:fld>
            <a:endParaRPr lang="en-US" altLang="en-US">
              <a:solidFill>
                <a:srgbClr val="000000"/>
              </a:solidFill>
            </a:endParaRPr>
          </a:p>
        </p:txBody>
      </p:sp>
      <p:sp>
        <p:nvSpPr>
          <p:cNvPr id="5" name="Rectangle 5"/>
          <p:cNvSpPr>
            <a:spLocks noGrp="1" noChangeArrowheads="1"/>
          </p:cNvSpPr>
          <p:nvPr>
            <p:ph type="ftr" sz="quarter" idx="11"/>
          </p:nvPr>
        </p:nvSpPr>
        <p:spPr/>
        <p:txBody>
          <a:bodyPr/>
          <a:lstStyle>
            <a:lvl1pPr>
              <a:defRPr smtClean="0"/>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p:txBody>
          <a:bodyPr/>
          <a:lstStyle>
            <a:lvl1pPr>
              <a:defRPr smtClean="0"/>
            </a:lvl1pPr>
          </a:lstStyle>
          <a:p>
            <a:pPr>
              <a:defRPr/>
            </a:pPr>
            <a:fld id="{060FDF10-0E03-4B6F-8C92-17FEC4A87A5D}"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xmlns="" val="734983607"/>
      </p:ext>
    </p:extLst>
  </p:cSld>
  <p:clrMapOvr>
    <a:masterClrMapping/>
  </p:clrMapOvr>
  <p:transition>
    <p:wipe dir="d"/>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49213"/>
            <a:ext cx="2286000" cy="60769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0" y="49213"/>
            <a:ext cx="6705600" cy="60769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smtClean="0"/>
            </a:lvl1pPr>
          </a:lstStyle>
          <a:p>
            <a:pPr>
              <a:defRPr/>
            </a:pPr>
            <a:fld id="{3B147EEF-D0C7-4F87-AF1F-364255BEEAD7}" type="datetimeFigureOut">
              <a:rPr lang="en-US" altLang="en-US">
                <a:solidFill>
                  <a:srgbClr val="000000"/>
                </a:solidFill>
              </a:rPr>
              <a:pPr>
                <a:defRPr/>
              </a:pPr>
              <a:t>29-12-2018</a:t>
            </a:fld>
            <a:endParaRPr lang="en-US" altLang="en-US">
              <a:solidFill>
                <a:srgbClr val="000000"/>
              </a:solidFill>
            </a:endParaRPr>
          </a:p>
        </p:txBody>
      </p:sp>
      <p:sp>
        <p:nvSpPr>
          <p:cNvPr id="5" name="Rectangle 5"/>
          <p:cNvSpPr>
            <a:spLocks noGrp="1" noChangeArrowheads="1"/>
          </p:cNvSpPr>
          <p:nvPr>
            <p:ph type="ftr" sz="quarter" idx="11"/>
          </p:nvPr>
        </p:nvSpPr>
        <p:spPr/>
        <p:txBody>
          <a:bodyPr/>
          <a:lstStyle>
            <a:lvl1pPr>
              <a:defRPr smtClean="0"/>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p:txBody>
          <a:bodyPr/>
          <a:lstStyle>
            <a:lvl1pPr>
              <a:defRPr smtClean="0"/>
            </a:lvl1pPr>
          </a:lstStyle>
          <a:p>
            <a:pPr>
              <a:defRPr/>
            </a:pPr>
            <a:fld id="{373AD894-81CB-4AC4-97C3-5A0A4DB1AB03}"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xmlns="" val="2553869582"/>
      </p:ext>
    </p:extLst>
  </p:cSld>
  <p:clrMapOvr>
    <a:masterClrMapping/>
  </p:clrMapOvr>
  <p:transition>
    <p:wipe dir="d"/>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84"/>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84"/>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7C536A9-F92E-4AE7-BE17-7EE1648EF0AA}" type="datetimeFigureOut">
              <a:rPr lang="en-IN" smtClean="0">
                <a:solidFill>
                  <a:prstClr val="black">
                    <a:tint val="75000"/>
                  </a:prstClr>
                </a:solidFill>
              </a:rPr>
              <a:pPr/>
              <a:t>29-12-2018</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8F995AF-1F52-4D79-806D-279D86BBFD98}"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xmlns="" val="2053283128"/>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0" y="49213"/>
            <a:ext cx="9144000" cy="960437"/>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457200" y="1277938"/>
            <a:ext cx="8229600" cy="4848225"/>
          </a:xfrm>
        </p:spPr>
        <p:txBody>
          <a:bodyPr/>
          <a:lstStyle/>
          <a:p>
            <a:pPr lvl="0"/>
            <a:endParaRPr lang="en-US" noProof="0" smtClean="0"/>
          </a:p>
        </p:txBody>
      </p:sp>
      <p:sp>
        <p:nvSpPr>
          <p:cNvPr id="4" name="Rectangle 4"/>
          <p:cNvSpPr>
            <a:spLocks noGrp="1" noChangeArrowheads="1"/>
          </p:cNvSpPr>
          <p:nvPr>
            <p:ph type="dt" sz="half" idx="10"/>
          </p:nvPr>
        </p:nvSpPr>
        <p:spPr/>
        <p:txBody>
          <a:bodyPr/>
          <a:lstStyle>
            <a:lvl1pPr>
              <a:defRPr smtClean="0"/>
            </a:lvl1pPr>
          </a:lstStyle>
          <a:p>
            <a:pPr>
              <a:defRPr/>
            </a:pPr>
            <a:fld id="{75D56E9D-0C4A-4DBC-AF55-18245ABDDF67}" type="datetimeFigureOut">
              <a:rPr lang="en-US" altLang="en-US">
                <a:solidFill>
                  <a:srgbClr val="000000"/>
                </a:solidFill>
              </a:rPr>
              <a:pPr>
                <a:defRPr/>
              </a:pPr>
              <a:t>29-12-2018</a:t>
            </a:fld>
            <a:endParaRPr lang="en-US" altLang="en-US">
              <a:solidFill>
                <a:srgbClr val="000000"/>
              </a:solidFill>
            </a:endParaRPr>
          </a:p>
        </p:txBody>
      </p:sp>
      <p:sp>
        <p:nvSpPr>
          <p:cNvPr id="5" name="Rectangle 5"/>
          <p:cNvSpPr>
            <a:spLocks noGrp="1" noChangeArrowheads="1"/>
          </p:cNvSpPr>
          <p:nvPr>
            <p:ph type="ftr" sz="quarter" idx="11"/>
          </p:nvPr>
        </p:nvSpPr>
        <p:spPr/>
        <p:txBody>
          <a:bodyPr/>
          <a:lstStyle>
            <a:lvl1pPr>
              <a:defRPr smtClean="0"/>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p:txBody>
          <a:bodyPr/>
          <a:lstStyle>
            <a:lvl1pPr>
              <a:defRPr smtClean="0"/>
            </a:lvl1pPr>
          </a:lstStyle>
          <a:p>
            <a:pPr>
              <a:defRPr/>
            </a:pPr>
            <a:fld id="{14527B7C-1126-4295-98FD-D8D383A5F5DB}"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xmlns="" val="2798348113"/>
      </p:ext>
    </p:extLst>
  </p:cSld>
  <p:clrMapOvr>
    <a:masterClrMapping/>
  </p:clrMapOvr>
  <p:transition>
    <p:wipe dir="d"/>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0" y="49213"/>
            <a:ext cx="9144000" cy="60769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p:txBody>
          <a:bodyPr/>
          <a:lstStyle>
            <a:lvl1pPr>
              <a:defRPr smtClean="0"/>
            </a:lvl1pPr>
          </a:lstStyle>
          <a:p>
            <a:pPr>
              <a:defRPr/>
            </a:pPr>
            <a:fld id="{5852A369-3E6D-4DAE-8518-173039512634}" type="datetimeFigureOut">
              <a:rPr lang="en-US" altLang="en-US">
                <a:solidFill>
                  <a:srgbClr val="000000"/>
                </a:solidFill>
              </a:rPr>
              <a:pPr>
                <a:defRPr/>
              </a:pPr>
              <a:t>29-12-2018</a:t>
            </a:fld>
            <a:endParaRPr lang="en-US" altLang="en-US">
              <a:solidFill>
                <a:srgbClr val="000000"/>
              </a:solidFill>
            </a:endParaRPr>
          </a:p>
        </p:txBody>
      </p:sp>
      <p:sp>
        <p:nvSpPr>
          <p:cNvPr id="4" name="Rectangle 5"/>
          <p:cNvSpPr>
            <a:spLocks noGrp="1" noChangeArrowheads="1"/>
          </p:cNvSpPr>
          <p:nvPr>
            <p:ph type="ftr" sz="quarter" idx="11"/>
          </p:nvPr>
        </p:nvSpPr>
        <p:spPr/>
        <p:txBody>
          <a:bodyPr/>
          <a:lstStyle>
            <a:lvl1pPr>
              <a:defRPr smtClean="0"/>
            </a:lvl1pPr>
          </a:lstStyle>
          <a:p>
            <a:pPr>
              <a:defRPr/>
            </a:pPr>
            <a:endParaRPr lang="en-US" altLang="en-US">
              <a:solidFill>
                <a:srgbClr val="000000"/>
              </a:solidFill>
            </a:endParaRPr>
          </a:p>
        </p:txBody>
      </p:sp>
      <p:sp>
        <p:nvSpPr>
          <p:cNvPr id="5" name="Rectangle 6"/>
          <p:cNvSpPr>
            <a:spLocks noGrp="1" noChangeArrowheads="1"/>
          </p:cNvSpPr>
          <p:nvPr>
            <p:ph type="sldNum" sz="quarter" idx="12"/>
          </p:nvPr>
        </p:nvSpPr>
        <p:spPr/>
        <p:txBody>
          <a:bodyPr/>
          <a:lstStyle>
            <a:lvl1pPr>
              <a:defRPr smtClean="0"/>
            </a:lvl1pPr>
          </a:lstStyle>
          <a:p>
            <a:pPr>
              <a:defRPr/>
            </a:pPr>
            <a:fld id="{85D2EEAE-B57D-4B76-89CB-F2F8DFD1D487}"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xmlns="" val="4007280871"/>
      </p:ext>
    </p:extLst>
  </p:cSld>
  <p:clrMapOvr>
    <a:masterClrMapping/>
  </p:clrMapOvr>
  <p:transition>
    <p:wipe dir="d"/>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0" y="49213"/>
            <a:ext cx="9144000" cy="960437"/>
          </a:xfrm>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277938"/>
            <a:ext cx="4038600" cy="4848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648200" y="1277938"/>
            <a:ext cx="4038600" cy="4848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Rectangle 4"/>
          <p:cNvSpPr>
            <a:spLocks noGrp="1" noChangeArrowheads="1"/>
          </p:cNvSpPr>
          <p:nvPr>
            <p:ph type="dt" sz="half" idx="10"/>
          </p:nvPr>
        </p:nvSpPr>
        <p:spPr>
          <a:ln/>
        </p:spPr>
        <p:txBody>
          <a:bodyPr/>
          <a:lstStyle>
            <a:lvl1pPr>
              <a:defRPr/>
            </a:lvl1pPr>
          </a:lstStyle>
          <a:p>
            <a:pPr>
              <a:defRPr/>
            </a:pPr>
            <a:fld id="{3C9650B7-0D73-46BC-AB12-A7FF362EECC2}" type="datetimeFigureOut">
              <a:rPr lang="en-US" altLang="en-US">
                <a:solidFill>
                  <a:srgbClr val="000000"/>
                </a:solidFill>
              </a:rPr>
              <a:pPr>
                <a:defRPr/>
              </a:pPr>
              <a:t>29-12-2018</a:t>
            </a:fld>
            <a:endParaRPr lang="en-US" alt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6493792-1940-4EDA-ADFE-00A4CEBCDEE6}"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xmlns="" val="1062249512"/>
      </p:ext>
    </p:extLst>
  </p:cSld>
  <p:clrMapOvr>
    <a:masterClrMapping/>
  </p:clrMapOvr>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0" y="49213"/>
            <a:ext cx="9144000" cy="960437"/>
          </a:xfrm>
        </p:spPr>
        <p:txBody>
          <a:bodyPr/>
          <a:lstStyle/>
          <a:p>
            <a:r>
              <a:rPr lang="en-US" smtClean="0"/>
              <a:t>Click to edit Master title style</a:t>
            </a:r>
            <a:endParaRPr lang="en-IN"/>
          </a:p>
        </p:txBody>
      </p:sp>
      <p:sp>
        <p:nvSpPr>
          <p:cNvPr id="3" name="Text Placeholder 2"/>
          <p:cNvSpPr>
            <a:spLocks noGrp="1"/>
          </p:cNvSpPr>
          <p:nvPr>
            <p:ph type="body" sz="half" idx="1"/>
          </p:nvPr>
        </p:nvSpPr>
        <p:spPr>
          <a:xfrm>
            <a:off x="457200" y="1277938"/>
            <a:ext cx="4038600" cy="4848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quarter" idx="2"/>
          </p:nvPr>
        </p:nvSpPr>
        <p:spPr>
          <a:xfrm>
            <a:off x="4648200" y="1277938"/>
            <a:ext cx="4038600" cy="23479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Content Placeholder 4"/>
          <p:cNvSpPr>
            <a:spLocks noGrp="1"/>
          </p:cNvSpPr>
          <p:nvPr>
            <p:ph sz="quarter" idx="3"/>
          </p:nvPr>
        </p:nvSpPr>
        <p:spPr>
          <a:xfrm>
            <a:off x="4648200" y="3778250"/>
            <a:ext cx="4038600" cy="23479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Rectangle 4"/>
          <p:cNvSpPr>
            <a:spLocks noGrp="1" noChangeArrowheads="1"/>
          </p:cNvSpPr>
          <p:nvPr>
            <p:ph type="dt" sz="half" idx="10"/>
          </p:nvPr>
        </p:nvSpPr>
        <p:spPr>
          <a:ln/>
        </p:spPr>
        <p:txBody>
          <a:bodyPr/>
          <a:lstStyle>
            <a:lvl1pPr>
              <a:defRPr/>
            </a:lvl1pPr>
          </a:lstStyle>
          <a:p>
            <a:pPr>
              <a:defRPr/>
            </a:pPr>
            <a:fld id="{091ED8DD-F071-4E54-B893-B1A6CA1BBBDF}" type="datetimeFigureOut">
              <a:rPr lang="en-US" altLang="en-US">
                <a:solidFill>
                  <a:srgbClr val="000000"/>
                </a:solidFill>
              </a:rPr>
              <a:pPr>
                <a:defRPr/>
              </a:pPr>
              <a:t>29-12-2018</a:t>
            </a:fld>
            <a:endParaRPr lang="en-US" altLang="en-US">
              <a:solidFill>
                <a:srgbClr val="000000"/>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4FC8FCA5-3492-4B0C-B3F0-F0881DDBAFE1}"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xmlns="" val="1836098766"/>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5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0B7EFFC1-C4DC-4F73-8BE7-0949905A94C1}"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xmlns="" val="39685016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B2697F6E-BAFC-4410-94DF-FE22F41AD697}"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xmlns="" val="4950006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3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2D89DA5A-06DA-4D8E-95EA-A709B4E3E490}"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xmlns="" val="27020326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AC2364FF-25CE-4680-BC82-BDB9A5B0963A}"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xmlns="" val="15332984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9"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lvl1pPr>
              <a:defRPr/>
            </a:lvl1pPr>
          </a:lstStyle>
          <a:p>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E450FD9E-F1FA-4A72-BAD4-E57979A22B00}"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xmlns="" val="7667657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AE6D0551-99D1-4AF9-86FC-7C0BA65F24DF}"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xmlns="" val="776133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32"/>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1EEFEA9-213A-47FA-88EA-E7E9FF3A66F3}" type="datetimeFigureOut">
              <a:rPr lang="en-GB" smtClean="0"/>
              <a:pPr/>
              <a:t>29/12/2018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2081910-C9B7-425B-93C1-F24A220DC24E}" type="slidenum">
              <a:rPr lang="en-US" smtClean="0"/>
              <a:pPr/>
              <a:t>‹#›</a:t>
            </a:fld>
            <a:endParaRPr lang="en-US"/>
          </a:p>
        </p:txBody>
      </p:sp>
    </p:spTree>
    <p:extLst>
      <p:ext uri="{BB962C8B-B14F-4D97-AF65-F5344CB8AC3E}">
        <p14:creationId xmlns:p14="http://schemas.microsoft.com/office/powerpoint/2010/main" xmlns="" val="380659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23852480-5A89-4E24-A3FD-212D8941D629}"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xmlns="" val="2062748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1" y="27306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96BEC34E-3A19-4456-B0D1-CD107F33B157}"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xmlns="" val="30050862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21AE3F46-846C-4195-867F-283D82B6204F}"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xmlns="" val="11179143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74E408F8-3B98-44C2-B6EE-0BA25F819694}"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xmlns="" val="36515383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4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9BD93C35-BD38-4A31-802B-3A4D7B54EEEA}"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xmlns="" val="19669438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3"/>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53A89BFF-FBDE-4955-8C1E-707EDE474858}" type="datetimeFigureOut">
              <a:rPr lang="en-IN" smtClean="0">
                <a:solidFill>
                  <a:prstClr val="black">
                    <a:tint val="75000"/>
                  </a:prstClr>
                </a:solidFill>
              </a:rPr>
              <a:pPr/>
              <a:t>29-12-2018</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0E2D9439-A019-4B26-A965-F764265317B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xmlns="" val="9912473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3A89BFF-FBDE-4955-8C1E-707EDE474858}" type="datetimeFigureOut">
              <a:rPr lang="en-IN" smtClean="0">
                <a:solidFill>
                  <a:prstClr val="black">
                    <a:tint val="75000"/>
                  </a:prstClr>
                </a:solidFill>
              </a:rPr>
              <a:pPr/>
              <a:t>29-12-2018</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0E2D9439-A019-4B26-A965-F764265317B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xmlns="" val="32450322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A89BFF-FBDE-4955-8C1E-707EDE474858}" type="datetimeFigureOut">
              <a:rPr lang="en-IN" smtClean="0">
                <a:solidFill>
                  <a:prstClr val="black">
                    <a:tint val="75000"/>
                  </a:prstClr>
                </a:solidFill>
              </a:rPr>
              <a:pPr/>
              <a:t>29-12-2018</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0E2D9439-A019-4B26-A965-F764265317B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xmlns="" val="13098082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53A89BFF-FBDE-4955-8C1E-707EDE474858}" type="datetimeFigureOut">
              <a:rPr lang="en-IN" smtClean="0">
                <a:solidFill>
                  <a:prstClr val="black">
                    <a:tint val="75000"/>
                  </a:prstClr>
                </a:solidFill>
              </a:rPr>
              <a:pPr/>
              <a:t>29-12-2018</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0E2D9439-A019-4B26-A965-F764265317B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xmlns="" val="22399542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9"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53A89BFF-FBDE-4955-8C1E-707EDE474858}" type="datetimeFigureOut">
              <a:rPr lang="en-IN" smtClean="0">
                <a:solidFill>
                  <a:prstClr val="black">
                    <a:tint val="75000"/>
                  </a:prstClr>
                </a:solidFill>
              </a:rPr>
              <a:pPr/>
              <a:t>29-12-2018</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0E2D9439-A019-4B26-A965-F764265317B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xmlns="" val="2607070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41EEFEA9-213A-47FA-88EA-E7E9FF3A66F3}" type="datetimeFigureOut">
              <a:rPr lang="en-GB" smtClean="0"/>
              <a:pPr/>
              <a:t>29/12/2018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2081910-C9B7-425B-93C1-F24A220DC24E}" type="slidenum">
              <a:rPr lang="en-US" smtClean="0"/>
              <a:pPr/>
              <a:t>‹#›</a:t>
            </a:fld>
            <a:endParaRPr lang="en-US"/>
          </a:p>
        </p:txBody>
      </p:sp>
    </p:spTree>
    <p:extLst>
      <p:ext uri="{BB962C8B-B14F-4D97-AF65-F5344CB8AC3E}">
        <p14:creationId xmlns:p14="http://schemas.microsoft.com/office/powerpoint/2010/main" xmlns="" val="350555924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53A89BFF-FBDE-4955-8C1E-707EDE474858}" type="datetimeFigureOut">
              <a:rPr lang="en-IN" smtClean="0">
                <a:solidFill>
                  <a:prstClr val="black">
                    <a:tint val="75000"/>
                  </a:prstClr>
                </a:solidFill>
              </a:rPr>
              <a:pPr/>
              <a:t>29-12-2018</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0E2D9439-A019-4B26-A965-F764265317B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xmlns="" val="32949477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A89BFF-FBDE-4955-8C1E-707EDE474858}" type="datetimeFigureOut">
              <a:rPr lang="en-IN" smtClean="0">
                <a:solidFill>
                  <a:prstClr val="black">
                    <a:tint val="75000"/>
                  </a:prstClr>
                </a:solidFill>
              </a:rPr>
              <a:pPr/>
              <a:t>29-12-2018</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0E2D9439-A019-4B26-A965-F764265317B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xmlns="" val="20328026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A89BFF-FBDE-4955-8C1E-707EDE474858}" type="datetimeFigureOut">
              <a:rPr lang="en-IN" smtClean="0">
                <a:solidFill>
                  <a:prstClr val="black">
                    <a:tint val="75000"/>
                  </a:prstClr>
                </a:solidFill>
              </a:rPr>
              <a:pPr/>
              <a:t>29-12-2018</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0E2D9439-A019-4B26-A965-F764265317B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xmlns="" val="31358892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A89BFF-FBDE-4955-8C1E-707EDE474858}" type="datetimeFigureOut">
              <a:rPr lang="en-IN" smtClean="0">
                <a:solidFill>
                  <a:prstClr val="black">
                    <a:tint val="75000"/>
                  </a:prstClr>
                </a:solidFill>
              </a:rPr>
              <a:pPr/>
              <a:t>29-12-2018</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0E2D9439-A019-4B26-A965-F764265317B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xmlns="" val="84382236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3A89BFF-FBDE-4955-8C1E-707EDE474858}" type="datetimeFigureOut">
              <a:rPr lang="en-IN" smtClean="0">
                <a:solidFill>
                  <a:prstClr val="black">
                    <a:tint val="75000"/>
                  </a:prstClr>
                </a:solidFill>
              </a:rPr>
              <a:pPr/>
              <a:t>29-12-2018</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0E2D9439-A019-4B26-A965-F764265317B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xmlns="" val="411315845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3A89BFF-FBDE-4955-8C1E-707EDE474858}" type="datetimeFigureOut">
              <a:rPr lang="en-IN" smtClean="0">
                <a:solidFill>
                  <a:prstClr val="black">
                    <a:tint val="75000"/>
                  </a:prstClr>
                </a:solidFill>
              </a:rPr>
              <a:pPr/>
              <a:t>29-12-2018</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0E2D9439-A019-4B26-A965-F764265317B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xmlns="" val="420984693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lide Number Placeholder 5"/>
          <p:cNvSpPr>
            <a:spLocks noGrp="1"/>
          </p:cNvSpPr>
          <p:nvPr>
            <p:ph type="sldNum" sz="quarter" idx="11"/>
          </p:nvPr>
        </p:nvSpPr>
        <p:spPr/>
        <p:txBody>
          <a:bodyPr/>
          <a:lstStyle>
            <a:lvl1pPr defTabSz="914400">
              <a:defRPr/>
            </a:lvl1pPr>
          </a:lstStyle>
          <a:p>
            <a:pPr>
              <a:defRPr/>
            </a:pPr>
            <a:fld id="{3445BD1D-7F01-4766-9D76-15116978EDA8}" type="slidenum">
              <a:rPr lang="en-US"/>
              <a:pPr>
                <a:defRPr/>
              </a:pPr>
              <a:t>‹#›</a:t>
            </a:fld>
            <a:endParaRPr lang="en-US" dirty="0"/>
          </a:p>
        </p:txBody>
      </p:sp>
    </p:spTree>
    <p:extLst>
      <p:ext uri="{BB962C8B-B14F-4D97-AF65-F5344CB8AC3E}">
        <p14:creationId xmlns:p14="http://schemas.microsoft.com/office/powerpoint/2010/main" xmlns="" val="3430415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a:xfrm>
            <a:off x="5623564" y="6527357"/>
            <a:ext cx="2895600" cy="207464"/>
          </a:xfrm>
          <a:prstGeom prst="rect">
            <a:avLst/>
          </a:prstGeom>
        </p:spPr>
        <p:txBody>
          <a:bodyPr/>
          <a:lstStyle>
            <a:lvl1pPr defTabSz="685800">
              <a:defRPr/>
            </a:lvl1pPr>
          </a:lstStyle>
          <a:p>
            <a:pPr>
              <a:defRPr/>
            </a:pPr>
            <a:endParaRPr lang="en-US" dirty="0"/>
          </a:p>
        </p:txBody>
      </p:sp>
      <p:sp>
        <p:nvSpPr>
          <p:cNvPr id="3" name="Slide Number Placeholder 5"/>
          <p:cNvSpPr>
            <a:spLocks noGrp="1"/>
          </p:cNvSpPr>
          <p:nvPr>
            <p:ph type="sldNum" sz="quarter" idx="11"/>
          </p:nvPr>
        </p:nvSpPr>
        <p:spPr/>
        <p:txBody>
          <a:bodyPr/>
          <a:lstStyle>
            <a:lvl1pPr defTabSz="685800">
              <a:defRPr/>
            </a:lvl1pPr>
          </a:lstStyle>
          <a:p>
            <a:pPr>
              <a:defRPr/>
            </a:pPr>
            <a:fld id="{3445BD1D-7F01-4766-9D76-15116978EDA8}" type="slidenum">
              <a:rPr lang="en-US"/>
              <a:pPr>
                <a:defRPr/>
              </a:pPr>
              <a:t>‹#›</a:t>
            </a:fld>
            <a:endParaRPr lang="en-US" dirty="0"/>
          </a:p>
        </p:txBody>
      </p:sp>
    </p:spTree>
    <p:extLst>
      <p:ext uri="{BB962C8B-B14F-4D97-AF65-F5344CB8AC3E}">
        <p14:creationId xmlns:p14="http://schemas.microsoft.com/office/powerpoint/2010/main" xmlns="" val="173242434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Full Width Head + Bold Subhea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xmlns="" id="{C6588A33-A895-4845-ACA4-04304063DD0E}"/>
              </a:ext>
            </a:extLst>
          </p:cNvPr>
          <p:cNvGraphicFramePr>
            <a:graphicFrameLocks noChangeAspect="1"/>
          </p:cNvGraphicFramePr>
          <p:nvPr userDrawn="1">
            <p:extLst>
              <p:ext uri="{D42A27DB-BD31-4B8C-83A1-F6EECF244321}">
                <p14:modId xmlns:p14="http://schemas.microsoft.com/office/powerpoint/2010/main" xmlns="" val="1925625284"/>
              </p:ext>
            </p:extLst>
          </p:nvPr>
        </p:nvGraphicFramePr>
        <p:xfrm>
          <a:off x="1593" y="2119"/>
          <a:ext cx="1587" cy="2116"/>
        </p:xfrm>
        <a:graphic>
          <a:graphicData uri="http://schemas.openxmlformats.org/presentationml/2006/ole">
            <p:oleObj spid="_x0000_s15407" name="think-cell Slide" r:id="rId3" imgW="360" imgH="360" progId="">
              <p:embed/>
            </p:oleObj>
          </a:graphicData>
        </a:graphic>
      </p:graphicFrame>
      <p:sp>
        <p:nvSpPr>
          <p:cNvPr id="8" name="Text Placeholder 7"/>
          <p:cNvSpPr>
            <a:spLocks noGrp="1"/>
          </p:cNvSpPr>
          <p:nvPr>
            <p:ph type="body" sz="quarter" idx="13" hasCustomPrompt="1"/>
          </p:nvPr>
        </p:nvSpPr>
        <p:spPr>
          <a:xfrm>
            <a:off x="365152" y="1198109"/>
            <a:ext cx="8329613" cy="398213"/>
          </a:xfrm>
          <a:prstGeom prst="rect">
            <a:avLst/>
          </a:prstGeom>
        </p:spPr>
        <p:txBody>
          <a:bodyPr/>
          <a:lstStyle>
            <a:lvl1pPr>
              <a:lnSpc>
                <a:spcPts val="1600"/>
              </a:lnSpc>
              <a:spcBef>
                <a:spcPts val="0"/>
              </a:spcBef>
              <a:defRPr sz="1400" b="1" baseline="0"/>
            </a:lvl1pPr>
            <a:lvl2pPr marL="171450" indent="-171450">
              <a:spcBef>
                <a:spcPts val="336"/>
              </a:spcBef>
              <a:spcAft>
                <a:spcPts val="0"/>
              </a:spcAft>
              <a:buClr>
                <a:schemeClr val="accent3">
                  <a:lumMod val="75000"/>
                </a:schemeClr>
              </a:buClr>
              <a:buFont typeface="Wingdings" panose="05000000000000000000" pitchFamily="2" charset="2"/>
              <a:buChar char="§"/>
              <a:defRPr sz="1300"/>
            </a:lvl2pPr>
            <a:lvl3pPr marL="342900" indent="-171450">
              <a:spcBef>
                <a:spcPts val="336"/>
              </a:spcBef>
              <a:buClr>
                <a:srgbClr val="3086AB"/>
              </a:buClr>
              <a:buFont typeface="Arial" panose="020B0604020202020204" pitchFamily="34" charset="0"/>
              <a:buChar char="•"/>
              <a:tabLst/>
              <a:defRPr baseline="0"/>
            </a:lvl3pPr>
            <a:lvl4pPr marL="515938" indent="-173038">
              <a:spcBef>
                <a:spcPts val="336"/>
              </a:spcBef>
              <a:spcAft>
                <a:spcPts val="0"/>
              </a:spcAft>
              <a:buFont typeface="Arial" panose="020B0604020202020204" pitchFamily="34" charset="0"/>
              <a:buChar char="-"/>
              <a:tabLst/>
              <a:defRPr baseline="0"/>
            </a:lvl4pPr>
            <a:lvl5pPr marL="687388" indent="-171450">
              <a:spcBef>
                <a:spcPts val="336"/>
              </a:spcBef>
              <a:defRPr baseline="0"/>
            </a:lvl5pPr>
          </a:lstStyle>
          <a:p>
            <a:pPr lvl="0"/>
            <a:r>
              <a:rPr lang="en-US" dirty="0"/>
              <a:t>Insert bullet list at full-width </a:t>
            </a:r>
            <a:r>
              <a:rPr lang="en-US"/>
              <a:t>of slide</a:t>
            </a:r>
            <a:endParaRPr lang="en-US" dirty="0"/>
          </a:p>
        </p:txBody>
      </p:sp>
      <p:sp>
        <p:nvSpPr>
          <p:cNvPr id="5" name="Footer Placeholder 4"/>
          <p:cNvSpPr>
            <a:spLocks noGrp="1"/>
          </p:cNvSpPr>
          <p:nvPr>
            <p:ph type="ftr" sz="quarter" idx="14"/>
          </p:nvPr>
        </p:nvSpPr>
        <p:spPr>
          <a:xfrm>
            <a:off x="5623564" y="6527357"/>
            <a:ext cx="2895600" cy="207464"/>
          </a:xfrm>
          <a:prstGeom prst="rect">
            <a:avLst/>
          </a:prstGeom>
        </p:spPr>
        <p:txBody>
          <a:bodyPr/>
          <a:lstStyle/>
          <a:p>
            <a:pPr algn="r"/>
            <a:r>
              <a:rPr lang="en-US" dirty="0">
                <a:solidFill>
                  <a:srgbClr val="000000"/>
                </a:solidFill>
              </a:rPr>
              <a:t>© Bill &amp; Melinda Gates Foundation      |</a:t>
            </a:r>
          </a:p>
        </p:txBody>
      </p:sp>
      <p:sp>
        <p:nvSpPr>
          <p:cNvPr id="6" name="Slide Number Placeholder 5"/>
          <p:cNvSpPr>
            <a:spLocks noGrp="1"/>
          </p:cNvSpPr>
          <p:nvPr>
            <p:ph type="sldNum" sz="quarter" idx="15"/>
          </p:nvPr>
        </p:nvSpPr>
        <p:spPr/>
        <p:txBody>
          <a:bodyPr/>
          <a:lstStyle/>
          <a:p>
            <a:fld id="{D3F7C509-FEEF-45D3-B896-7C07814C0C13}" type="slidenum">
              <a:rPr lang="en-US" smtClean="0">
                <a:solidFill>
                  <a:srgbClr val="000000"/>
                </a:solidFill>
              </a:rPr>
              <a:pPr/>
              <a:t>‹#›</a:t>
            </a:fld>
            <a:endParaRPr lang="en-US" dirty="0">
              <a:solidFill>
                <a:srgbClr val="000000"/>
              </a:solidFill>
            </a:endParaRPr>
          </a:p>
        </p:txBody>
      </p:sp>
      <p:sp>
        <p:nvSpPr>
          <p:cNvPr id="4" name="Text Placeholder 3"/>
          <p:cNvSpPr>
            <a:spLocks noGrp="1"/>
          </p:cNvSpPr>
          <p:nvPr>
            <p:ph type="body" sz="quarter" idx="16"/>
          </p:nvPr>
        </p:nvSpPr>
        <p:spPr>
          <a:xfrm>
            <a:off x="365151" y="1716751"/>
            <a:ext cx="8347075" cy="4221604"/>
          </a:xfrm>
          <a:prstGeom prst="rect">
            <a:avLst/>
          </a:prstGeom>
        </p:spPr>
        <p:txBody>
          <a:bodyPr/>
          <a:lstStyle>
            <a:lvl1pPr>
              <a:spcBef>
                <a:spcPts val="600"/>
              </a:spcBef>
              <a:defRPr sz="1300"/>
            </a:lvl1pPr>
            <a:lvl2pPr>
              <a:spcBef>
                <a:spcPts val="600"/>
              </a:spcBef>
              <a:defRPr sz="1300"/>
            </a:lvl2pPr>
            <a:lvl3pPr>
              <a:spcBef>
                <a:spcPts val="600"/>
              </a:spcBef>
              <a:defRPr sz="1200"/>
            </a:lvl3pPr>
            <a:lvl4pPr>
              <a:spcBef>
                <a:spcPts val="600"/>
              </a:spcBef>
              <a:defRPr sz="1100"/>
            </a:lvl4pPr>
            <a:lvl5pPr>
              <a:spcBef>
                <a:spcPts val="6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365152" y="324730"/>
            <a:ext cx="8329613" cy="697577"/>
          </a:xfrm>
          <a:prstGeom prst="rect">
            <a:avLst/>
          </a:prstGeom>
        </p:spPr>
        <p:txBody>
          <a:bodyPr/>
          <a:lstStyle>
            <a:lvl1pPr>
              <a:defRPr b="1" baseline="0"/>
            </a:lvl1pPr>
          </a:lstStyle>
          <a:p>
            <a:r>
              <a:rPr lang="en-US" dirty="0"/>
              <a:t>INSERT HEADLINE HERE – UP TO 2 FULL WIDTH LINES (ALL CAPS)</a:t>
            </a:r>
          </a:p>
        </p:txBody>
      </p:sp>
      <p:sp>
        <p:nvSpPr>
          <p:cNvPr id="10" name="Date Placeholder 3"/>
          <p:cNvSpPr>
            <a:spLocks noGrp="1"/>
          </p:cNvSpPr>
          <p:nvPr>
            <p:ph type="dt" sz="half" idx="2"/>
          </p:nvPr>
        </p:nvSpPr>
        <p:spPr bwMode="auto">
          <a:xfrm>
            <a:off x="365127" y="6550187"/>
            <a:ext cx="5216526" cy="115416"/>
          </a:xfrm>
          <a:prstGeom prst="rect">
            <a:avLst/>
          </a:prstGeom>
        </p:spPr>
        <p:txBody>
          <a:bodyPr vert="horz" wrap="square" lIns="0" tIns="0" rIns="0" bIns="0" rtlCol="0" anchor="ctr">
            <a:spAutoFit/>
          </a:bodyPr>
          <a:lstStyle>
            <a:lvl1pPr algn="l">
              <a:defRPr sz="750">
                <a:solidFill>
                  <a:schemeClr val="tx1"/>
                </a:solidFill>
              </a:defRPr>
            </a:lvl1pPr>
          </a:lstStyle>
          <a:p>
            <a:endParaRPr lang="en-US" dirty="0"/>
          </a:p>
        </p:txBody>
      </p:sp>
    </p:spTree>
    <p:extLst>
      <p:ext uri="{BB962C8B-B14F-4D97-AF65-F5344CB8AC3E}">
        <p14:creationId xmlns:p14="http://schemas.microsoft.com/office/powerpoint/2010/main" xmlns="" val="295351308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356378"/>
            <a:ext cx="2133600" cy="365125"/>
          </a:xfrm>
          <a:prstGeom prst="rect">
            <a:avLst/>
          </a:prstGeom>
        </p:spPr>
        <p:txBody>
          <a:bodyPr/>
          <a:lstStyle/>
          <a:p>
            <a:fld id="{D5695059-C3CC-4BA5-9A09-D352F7BDE3AA}" type="datetime1">
              <a:rPr lang="en-US" smtClean="0"/>
              <a:pPr/>
              <a:t>29-12-2018</a:t>
            </a:fld>
            <a:endParaRPr lang="en-US" dirty="0"/>
          </a:p>
        </p:txBody>
      </p:sp>
      <p:sp>
        <p:nvSpPr>
          <p:cNvPr id="4" name="Footer Placeholder 3"/>
          <p:cNvSpPr>
            <a:spLocks noGrp="1"/>
          </p:cNvSpPr>
          <p:nvPr>
            <p:ph type="ftr" sz="quarter" idx="11"/>
          </p:nvPr>
        </p:nvSpPr>
        <p:spPr>
          <a:xfrm>
            <a:off x="3124200" y="6356378"/>
            <a:ext cx="2895600" cy="365125"/>
          </a:xfrm>
          <a:prstGeom prst="rect">
            <a:avLst/>
          </a:prstGeom>
        </p:spPr>
        <p:txBody>
          <a:bodyPr/>
          <a:lstStyle/>
          <a:p>
            <a:endParaRPr lang="en-US" dirty="0"/>
          </a:p>
        </p:txBody>
      </p:sp>
      <p:sp>
        <p:nvSpPr>
          <p:cNvPr id="18" name="Title 1"/>
          <p:cNvSpPr>
            <a:spLocks noGrp="1"/>
          </p:cNvSpPr>
          <p:nvPr>
            <p:ph type="ctrTitle"/>
          </p:nvPr>
        </p:nvSpPr>
        <p:spPr>
          <a:xfrm>
            <a:off x="579968" y="407999"/>
            <a:ext cx="7772400" cy="506413"/>
          </a:xfrm>
          <a:prstGeom prst="rect">
            <a:avLst/>
          </a:prstGeom>
        </p:spPr>
        <p:txBody>
          <a:bodyPr/>
          <a:lstStyle>
            <a:lvl1pPr algn="l">
              <a:defRPr sz="2800" b="0">
                <a:solidFill>
                  <a:srgbClr val="333399"/>
                </a:solidFill>
                <a:latin typeface="Arial"/>
                <a:cs typeface="Arial"/>
              </a:defRPr>
            </a:lvl1pPr>
          </a:lstStyle>
          <a:p>
            <a:r>
              <a:rPr lang="en-US" dirty="0"/>
              <a:t>Click to edit Master title style</a:t>
            </a:r>
          </a:p>
        </p:txBody>
      </p:sp>
      <p:sp>
        <p:nvSpPr>
          <p:cNvPr id="5" name="Slide Number Placeholder 4"/>
          <p:cNvSpPr>
            <a:spLocks noGrp="1"/>
          </p:cNvSpPr>
          <p:nvPr>
            <p:ph type="sldNum" sz="quarter" idx="12"/>
          </p:nvPr>
        </p:nvSpPr>
        <p:spPr/>
        <p:txBody>
          <a:bodyPr/>
          <a:lstStyle/>
          <a:p>
            <a:endParaRPr lang="en-US" dirty="0"/>
          </a:p>
          <a:p>
            <a:fld id="{20E72F2D-B2AC-6244-8A61-4DB2981BEBB5}" type="slidenum">
              <a:rPr lang="en-US" smtClean="0"/>
              <a:pPr/>
              <a:t>‹#›</a:t>
            </a:fld>
            <a:endParaRPr lang="en-US" dirty="0"/>
          </a:p>
          <a:p>
            <a:endParaRPr lang="en-US" dirty="0"/>
          </a:p>
        </p:txBody>
      </p:sp>
      <p:sp>
        <p:nvSpPr>
          <p:cNvPr id="11" name="Text Placeholder 10"/>
          <p:cNvSpPr>
            <a:spLocks noGrp="1"/>
          </p:cNvSpPr>
          <p:nvPr>
            <p:ph type="body" sz="quarter" idx="14"/>
          </p:nvPr>
        </p:nvSpPr>
        <p:spPr>
          <a:xfrm>
            <a:off x="579447" y="1574801"/>
            <a:ext cx="7954961" cy="3492500"/>
          </a:xfrm>
          <a:prstGeom prst="rect">
            <a:avLst/>
          </a:prstGeom>
        </p:spPr>
        <p:txBody>
          <a:bodyPr vert="horz"/>
          <a:lstStyle>
            <a:lvl1pPr>
              <a:defRPr sz="2800">
                <a:latin typeface="Arial"/>
                <a:cs typeface="Arial"/>
              </a:defRPr>
            </a:lvl1pPr>
            <a:lvl2pPr>
              <a:defRPr sz="2400">
                <a:latin typeface="Arial"/>
                <a:cs typeface="Arial"/>
              </a:defRPr>
            </a:lvl2pPr>
            <a:lvl3pPr>
              <a:defRPr>
                <a:latin typeface="Arial"/>
                <a:cs typeface="Arial"/>
              </a:defRPr>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xmlns="" val="2253577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9"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41EEFEA9-213A-47FA-88EA-E7E9FF3A66F3}" type="datetimeFigureOut">
              <a:rPr lang="en-GB" smtClean="0"/>
              <a:pPr/>
              <a:t>29/12/2018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2081910-C9B7-425B-93C1-F24A220DC24E}" type="slidenum">
              <a:rPr lang="en-US" smtClean="0"/>
              <a:pPr/>
              <a:t>‹#›</a:t>
            </a:fld>
            <a:endParaRPr lang="en-US"/>
          </a:p>
        </p:txBody>
      </p:sp>
    </p:spTree>
    <p:extLst>
      <p:ext uri="{BB962C8B-B14F-4D97-AF65-F5344CB8AC3E}">
        <p14:creationId xmlns:p14="http://schemas.microsoft.com/office/powerpoint/2010/main" xmlns="" val="353815235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Full Width Head + Copy - Text Only">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65129" y="1718734"/>
            <a:ext cx="8329613" cy="4519084"/>
          </a:xfrm>
        </p:spPr>
        <p:txBody>
          <a:bodyPr/>
          <a:lstStyle>
            <a:lvl1pPr>
              <a:spcBef>
                <a:spcPts val="448"/>
              </a:spcBef>
              <a:defRPr sz="1867" b="0" baseline="0"/>
            </a:lvl1pPr>
            <a:lvl2pPr marL="228594" indent="-228594">
              <a:spcBef>
                <a:spcPts val="448"/>
              </a:spcBef>
              <a:spcAft>
                <a:spcPts val="0"/>
              </a:spcAft>
              <a:buClr>
                <a:schemeClr val="accent3">
                  <a:lumMod val="75000"/>
                </a:schemeClr>
              </a:buClr>
              <a:buFont typeface="Wingdings" panose="05000000000000000000" pitchFamily="2" charset="2"/>
              <a:buChar char="§"/>
              <a:defRPr sz="1733"/>
            </a:lvl2pPr>
            <a:lvl3pPr marL="457189" indent="-228594">
              <a:spcBef>
                <a:spcPts val="448"/>
              </a:spcBef>
              <a:buClr>
                <a:srgbClr val="3086AB"/>
              </a:buClr>
              <a:buFont typeface="Arial" panose="020B0604020202020204" pitchFamily="34" charset="0"/>
              <a:buChar char="•"/>
              <a:tabLst/>
              <a:defRPr baseline="0"/>
            </a:lvl3pPr>
            <a:lvl4pPr marL="687900" indent="-230712">
              <a:spcBef>
                <a:spcPts val="448"/>
              </a:spcBef>
              <a:spcAft>
                <a:spcPts val="0"/>
              </a:spcAft>
              <a:buFont typeface="Arial" panose="020B0604020202020204" pitchFamily="34" charset="0"/>
              <a:buChar char="-"/>
              <a:tabLst/>
              <a:defRPr baseline="0"/>
            </a:lvl4pPr>
            <a:lvl5pPr marL="916494" indent="-228594">
              <a:spcBef>
                <a:spcPts val="448"/>
              </a:spcBef>
              <a:defRPr baseline="0"/>
            </a:lvl5pPr>
          </a:lstStyle>
          <a:p>
            <a:pPr lvl="0"/>
            <a:r>
              <a:rPr lang="en-US" dirty="0"/>
              <a:t>Insert bullet list at full-width of slide</a:t>
            </a:r>
          </a:p>
          <a:p>
            <a:pPr lvl="1"/>
            <a:r>
              <a:rPr lang="en-US" dirty="0"/>
              <a:t>Bullet list level two</a:t>
            </a:r>
          </a:p>
          <a:p>
            <a:pPr lvl="2"/>
            <a:r>
              <a:rPr lang="en-US" dirty="0"/>
              <a:t>Bullet list level three</a:t>
            </a:r>
          </a:p>
          <a:p>
            <a:pPr lvl="3"/>
            <a:r>
              <a:rPr lang="en-US" dirty="0"/>
              <a:t>Bullet list level four</a:t>
            </a:r>
          </a:p>
          <a:p>
            <a:pPr lvl="4"/>
            <a:r>
              <a:rPr lang="en-US" dirty="0"/>
              <a:t>Bullet list level five</a:t>
            </a:r>
          </a:p>
        </p:txBody>
      </p:sp>
      <p:sp>
        <p:nvSpPr>
          <p:cNvPr id="5" name="Footer Placeholder 4"/>
          <p:cNvSpPr>
            <a:spLocks noGrp="1"/>
          </p:cNvSpPr>
          <p:nvPr>
            <p:ph type="ftr" sz="quarter" idx="14"/>
          </p:nvPr>
        </p:nvSpPr>
        <p:spPr/>
        <p:txBody>
          <a:bodyPr/>
          <a:lstStyle/>
          <a:p>
            <a:pPr algn="r"/>
            <a:r>
              <a:rPr lang="en-US" dirty="0">
                <a:solidFill>
                  <a:srgbClr val="000000"/>
                </a:solidFill>
              </a:rPr>
              <a:t>© 2018 Bill &amp; Melinda Gates Foundation      |</a:t>
            </a:r>
          </a:p>
        </p:txBody>
      </p:sp>
      <p:sp>
        <p:nvSpPr>
          <p:cNvPr id="6" name="Slide Number Placeholder 5"/>
          <p:cNvSpPr>
            <a:spLocks noGrp="1"/>
          </p:cNvSpPr>
          <p:nvPr>
            <p:ph type="sldNum" sz="quarter" idx="15"/>
          </p:nvPr>
        </p:nvSpPr>
        <p:spPr/>
        <p:txBody>
          <a:bodyPr/>
          <a:lstStyle/>
          <a:p>
            <a:fld id="{D3F7C509-FEEF-45D3-B896-7C07814C0C13}" type="slidenum">
              <a:rPr lang="en-US" smtClean="0">
                <a:solidFill>
                  <a:srgbClr val="000000"/>
                </a:solidFill>
              </a:rPr>
              <a:pPr/>
              <a:t>‹#›</a:t>
            </a:fld>
            <a:endParaRPr lang="en-US" dirty="0">
              <a:solidFill>
                <a:srgbClr val="000000"/>
              </a:solidFill>
            </a:endParaRPr>
          </a:p>
        </p:txBody>
      </p:sp>
      <p:sp>
        <p:nvSpPr>
          <p:cNvPr id="2" name="Title 1"/>
          <p:cNvSpPr>
            <a:spLocks noGrp="1"/>
          </p:cNvSpPr>
          <p:nvPr>
            <p:ph type="title" hasCustomPrompt="1"/>
          </p:nvPr>
        </p:nvSpPr>
        <p:spPr>
          <a:xfrm>
            <a:off x="365129" y="629578"/>
            <a:ext cx="8329613" cy="697577"/>
          </a:xfrm>
        </p:spPr>
        <p:txBody>
          <a:bodyPr/>
          <a:lstStyle/>
          <a:p>
            <a:r>
              <a:rPr lang="en-US"/>
              <a:t>insert headline here – up to 2 full width lines (all caps)</a:t>
            </a:r>
          </a:p>
        </p:txBody>
      </p:sp>
    </p:spTree>
    <p:extLst>
      <p:ext uri="{BB962C8B-B14F-4D97-AF65-F5344CB8AC3E}">
        <p14:creationId xmlns:p14="http://schemas.microsoft.com/office/powerpoint/2010/main" xmlns="" val="156915114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3"/>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Analysis of H-t-H RI monitoring data</a:t>
            </a:r>
          </a:p>
        </p:txBody>
      </p:sp>
    </p:spTree>
    <p:extLst>
      <p:ext uri="{BB962C8B-B14F-4D97-AF65-F5344CB8AC3E}">
        <p14:creationId xmlns:p14="http://schemas.microsoft.com/office/powerpoint/2010/main" xmlns="" val="17866703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Analysis of H-t-H RI monitoring data</a:t>
            </a:r>
          </a:p>
        </p:txBody>
      </p:sp>
    </p:spTree>
    <p:extLst>
      <p:ext uri="{BB962C8B-B14F-4D97-AF65-F5344CB8AC3E}">
        <p14:creationId xmlns:p14="http://schemas.microsoft.com/office/powerpoint/2010/main" xmlns="" val="366448869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Analysis of H-t-H RI monitoring data</a:t>
            </a:r>
          </a:p>
        </p:txBody>
      </p:sp>
    </p:spTree>
    <p:extLst>
      <p:ext uri="{BB962C8B-B14F-4D97-AF65-F5344CB8AC3E}">
        <p14:creationId xmlns:p14="http://schemas.microsoft.com/office/powerpoint/2010/main" xmlns="" val="399771902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Analysis of H-t-H RI monitoring data</a:t>
            </a:r>
          </a:p>
        </p:txBody>
      </p:sp>
    </p:spTree>
    <p:extLst>
      <p:ext uri="{BB962C8B-B14F-4D97-AF65-F5344CB8AC3E}">
        <p14:creationId xmlns:p14="http://schemas.microsoft.com/office/powerpoint/2010/main" xmlns="" val="79382697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Analysis of H-t-H RI monitoring data</a:t>
            </a:r>
          </a:p>
        </p:txBody>
      </p:sp>
    </p:spTree>
    <p:extLst>
      <p:ext uri="{BB962C8B-B14F-4D97-AF65-F5344CB8AC3E}">
        <p14:creationId xmlns:p14="http://schemas.microsoft.com/office/powerpoint/2010/main" xmlns="" val="47006905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Analysis of H-t-H RI monitoring data</a:t>
            </a:r>
          </a:p>
        </p:txBody>
      </p:sp>
    </p:spTree>
    <p:extLst>
      <p:ext uri="{BB962C8B-B14F-4D97-AF65-F5344CB8AC3E}">
        <p14:creationId xmlns:p14="http://schemas.microsoft.com/office/powerpoint/2010/main" xmlns="" val="155417792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Analysis of H-t-H RI monitoring data</a:t>
            </a:r>
          </a:p>
        </p:txBody>
      </p:sp>
    </p:spTree>
    <p:extLst>
      <p:ext uri="{BB962C8B-B14F-4D97-AF65-F5344CB8AC3E}">
        <p14:creationId xmlns:p14="http://schemas.microsoft.com/office/powerpoint/2010/main" xmlns="" val="195026613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Analysis of H-t-H RI monitoring data</a:t>
            </a:r>
          </a:p>
        </p:txBody>
      </p:sp>
    </p:spTree>
    <p:extLst>
      <p:ext uri="{BB962C8B-B14F-4D97-AF65-F5344CB8AC3E}">
        <p14:creationId xmlns:p14="http://schemas.microsoft.com/office/powerpoint/2010/main" xmlns="" val="116862999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Analysis of H-t-H RI monitoring data</a:t>
            </a:r>
          </a:p>
        </p:txBody>
      </p:sp>
    </p:spTree>
    <p:extLst>
      <p:ext uri="{BB962C8B-B14F-4D97-AF65-F5344CB8AC3E}">
        <p14:creationId xmlns:p14="http://schemas.microsoft.com/office/powerpoint/2010/main" xmlns="" val="3727167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41EEFEA9-213A-47FA-88EA-E7E9FF3A66F3}" type="datetimeFigureOut">
              <a:rPr lang="en-GB" smtClean="0"/>
              <a:pPr/>
              <a:t>29/12/2018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2081910-C9B7-425B-93C1-F24A220DC24E}" type="slidenum">
              <a:rPr lang="en-US" smtClean="0"/>
              <a:pPr/>
              <a:t>‹#›</a:t>
            </a:fld>
            <a:endParaRPr lang="en-US"/>
          </a:p>
        </p:txBody>
      </p:sp>
    </p:spTree>
    <p:extLst>
      <p:ext uri="{BB962C8B-B14F-4D97-AF65-F5344CB8AC3E}">
        <p14:creationId xmlns:p14="http://schemas.microsoft.com/office/powerpoint/2010/main" xmlns="" val="419335985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Analysis of H-t-H RI monitoring data</a:t>
            </a:r>
          </a:p>
        </p:txBody>
      </p:sp>
    </p:spTree>
    <p:extLst>
      <p:ext uri="{BB962C8B-B14F-4D97-AF65-F5344CB8AC3E}">
        <p14:creationId xmlns:p14="http://schemas.microsoft.com/office/powerpoint/2010/main" xmlns="" val="164983438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381002"/>
            <a:ext cx="2076450" cy="57451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3" y="381002"/>
            <a:ext cx="6076950" cy="57451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Analysis of H-t-H RI monitoring data</a:t>
            </a:r>
          </a:p>
        </p:txBody>
      </p:sp>
    </p:spTree>
    <p:extLst>
      <p:ext uri="{BB962C8B-B14F-4D97-AF65-F5344CB8AC3E}">
        <p14:creationId xmlns:p14="http://schemas.microsoft.com/office/powerpoint/2010/main" xmlns="" val="291690002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381002"/>
            <a:ext cx="8305800" cy="5745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r>
              <a:rPr lang="en-US">
                <a:solidFill>
                  <a:srgbClr val="000000"/>
                </a:solidFill>
              </a:rPr>
              <a:t>Analysis of H-t-H RI monitoring data</a:t>
            </a:r>
          </a:p>
        </p:txBody>
      </p:sp>
    </p:spTree>
    <p:extLst>
      <p:ext uri="{BB962C8B-B14F-4D97-AF65-F5344CB8AC3E}">
        <p14:creationId xmlns:p14="http://schemas.microsoft.com/office/powerpoint/2010/main" xmlns="" val="337124021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en-US"/>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en-US"/>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EAD9C88F-A5E3-4116-B2BC-48AA3D7FDDA1}" type="slidenum">
              <a:rPr lang="en-US" altLang="en-US"/>
              <a:pPr>
                <a:defRPr/>
              </a:pPr>
              <a:t>‹#›</a:t>
            </a:fld>
            <a:endParaRPr lang="en-US" altLang="en-US"/>
          </a:p>
        </p:txBody>
      </p:sp>
    </p:spTree>
    <p:extLst>
      <p:ext uri="{BB962C8B-B14F-4D97-AF65-F5344CB8AC3E}">
        <p14:creationId xmlns:p14="http://schemas.microsoft.com/office/powerpoint/2010/main" xmlns="" val="223898139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en-US"/>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en-US"/>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6093FFE3-A206-49A0-A7A7-6B81086AC712}" type="slidenum">
              <a:rPr lang="en-US" altLang="en-US"/>
              <a:pPr>
                <a:defRPr/>
              </a:pPr>
              <a:t>‹#›</a:t>
            </a:fld>
            <a:endParaRPr lang="en-US" altLang="en-US"/>
          </a:p>
        </p:txBody>
      </p:sp>
    </p:spTree>
    <p:extLst>
      <p:ext uri="{BB962C8B-B14F-4D97-AF65-F5344CB8AC3E}">
        <p14:creationId xmlns:p14="http://schemas.microsoft.com/office/powerpoint/2010/main" xmlns="" val="116525477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en-US"/>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en-US"/>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B5470E34-3D5E-4BEA-BDF7-BC413129765E}" type="slidenum">
              <a:rPr lang="en-US" altLang="en-US"/>
              <a:pPr>
                <a:defRPr/>
              </a:pPr>
              <a:t>‹#›</a:t>
            </a:fld>
            <a:endParaRPr lang="en-US" altLang="en-US"/>
          </a:p>
        </p:txBody>
      </p:sp>
    </p:spTree>
    <p:extLst>
      <p:ext uri="{BB962C8B-B14F-4D97-AF65-F5344CB8AC3E}">
        <p14:creationId xmlns:p14="http://schemas.microsoft.com/office/powerpoint/2010/main" xmlns="" val="89988175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en-US"/>
          </a:p>
        </p:txBody>
      </p:sp>
      <p:sp>
        <p:nvSpPr>
          <p:cNvPr id="6"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en-US"/>
          </a:p>
        </p:txBody>
      </p:sp>
      <p:sp>
        <p:nvSpPr>
          <p:cNvPr id="7"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FC8615FB-38E2-4128-A65D-E87A16AC37D2}" type="slidenum">
              <a:rPr lang="en-US" altLang="en-US"/>
              <a:pPr>
                <a:defRPr/>
              </a:pPr>
              <a:t>‹#›</a:t>
            </a:fld>
            <a:endParaRPr lang="en-US" altLang="en-US"/>
          </a:p>
        </p:txBody>
      </p:sp>
    </p:spTree>
    <p:extLst>
      <p:ext uri="{BB962C8B-B14F-4D97-AF65-F5344CB8AC3E}">
        <p14:creationId xmlns:p14="http://schemas.microsoft.com/office/powerpoint/2010/main" xmlns="" val="62004670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en-US"/>
          </a:p>
        </p:txBody>
      </p:sp>
      <p:sp>
        <p:nvSpPr>
          <p:cNvPr id="8"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B65662CE-37F1-453B-85CD-232E95377F20}" type="slidenum">
              <a:rPr lang="en-US" altLang="en-US"/>
              <a:pPr>
                <a:defRPr/>
              </a:pPr>
              <a:t>‹#›</a:t>
            </a:fld>
            <a:endParaRPr lang="en-US" altLang="en-US"/>
          </a:p>
        </p:txBody>
      </p:sp>
    </p:spTree>
    <p:extLst>
      <p:ext uri="{BB962C8B-B14F-4D97-AF65-F5344CB8AC3E}">
        <p14:creationId xmlns:p14="http://schemas.microsoft.com/office/powerpoint/2010/main" xmlns="" val="324847678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en-US"/>
          </a:p>
        </p:txBody>
      </p:sp>
      <p:sp>
        <p:nvSpPr>
          <p:cNvPr id="4"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en-US"/>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8C21BBCD-5F04-4F26-9C5D-A90D280FE680}" type="slidenum">
              <a:rPr lang="en-US" altLang="en-US"/>
              <a:pPr>
                <a:defRPr/>
              </a:pPr>
              <a:t>‹#›</a:t>
            </a:fld>
            <a:endParaRPr lang="en-US" altLang="en-US"/>
          </a:p>
        </p:txBody>
      </p:sp>
    </p:spTree>
    <p:extLst>
      <p:ext uri="{BB962C8B-B14F-4D97-AF65-F5344CB8AC3E}">
        <p14:creationId xmlns:p14="http://schemas.microsoft.com/office/powerpoint/2010/main" xmlns="" val="130668328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en-US"/>
          </a:p>
        </p:txBody>
      </p:sp>
      <p:sp>
        <p:nvSpPr>
          <p:cNvPr id="3"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en-US"/>
          </a:p>
        </p:txBody>
      </p:sp>
      <p:sp>
        <p:nvSpPr>
          <p:cNvPr id="4"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944EC91C-D586-4A9E-BEC5-E931CA42CC50}" type="slidenum">
              <a:rPr lang="en-US" altLang="en-US"/>
              <a:pPr>
                <a:defRPr/>
              </a:pPr>
              <a:t>‹#›</a:t>
            </a:fld>
            <a:endParaRPr lang="en-US" altLang="en-US"/>
          </a:p>
        </p:txBody>
      </p:sp>
    </p:spTree>
    <p:extLst>
      <p:ext uri="{BB962C8B-B14F-4D97-AF65-F5344CB8AC3E}">
        <p14:creationId xmlns:p14="http://schemas.microsoft.com/office/powerpoint/2010/main" xmlns="" val="17694147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EEFEA9-213A-47FA-88EA-E7E9FF3A66F3}" type="datetimeFigureOut">
              <a:rPr lang="en-GB" smtClean="0"/>
              <a:pPr/>
              <a:t>29/12/2018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2081910-C9B7-425B-93C1-F24A220DC24E}" type="slidenum">
              <a:rPr lang="en-US" smtClean="0"/>
              <a:pPr/>
              <a:t>‹#›</a:t>
            </a:fld>
            <a:endParaRPr lang="en-US"/>
          </a:p>
        </p:txBody>
      </p:sp>
    </p:spTree>
    <p:extLst>
      <p:ext uri="{BB962C8B-B14F-4D97-AF65-F5344CB8AC3E}">
        <p14:creationId xmlns:p14="http://schemas.microsoft.com/office/powerpoint/2010/main" xmlns="" val="304489168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en-US"/>
          </a:p>
        </p:txBody>
      </p:sp>
      <p:sp>
        <p:nvSpPr>
          <p:cNvPr id="6"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en-US"/>
          </a:p>
        </p:txBody>
      </p:sp>
      <p:sp>
        <p:nvSpPr>
          <p:cNvPr id="7"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615B5D97-5D2E-43E3-BEB8-8083B8CC426E}" type="slidenum">
              <a:rPr lang="en-US" altLang="en-US"/>
              <a:pPr>
                <a:defRPr/>
              </a:pPr>
              <a:t>‹#›</a:t>
            </a:fld>
            <a:endParaRPr lang="en-US" altLang="en-US"/>
          </a:p>
        </p:txBody>
      </p:sp>
    </p:spTree>
    <p:extLst>
      <p:ext uri="{BB962C8B-B14F-4D97-AF65-F5344CB8AC3E}">
        <p14:creationId xmlns:p14="http://schemas.microsoft.com/office/powerpoint/2010/main" xmlns="" val="336807211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en-US"/>
          </a:p>
        </p:txBody>
      </p:sp>
      <p:sp>
        <p:nvSpPr>
          <p:cNvPr id="6"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en-US"/>
          </a:p>
        </p:txBody>
      </p:sp>
      <p:sp>
        <p:nvSpPr>
          <p:cNvPr id="7"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64421A8C-3DD7-4D36-9CFE-B6D8C2347EBE}" type="slidenum">
              <a:rPr lang="en-US" altLang="en-US"/>
              <a:pPr>
                <a:defRPr/>
              </a:pPr>
              <a:t>‹#›</a:t>
            </a:fld>
            <a:endParaRPr lang="en-US" altLang="en-US"/>
          </a:p>
        </p:txBody>
      </p:sp>
    </p:spTree>
    <p:extLst>
      <p:ext uri="{BB962C8B-B14F-4D97-AF65-F5344CB8AC3E}">
        <p14:creationId xmlns:p14="http://schemas.microsoft.com/office/powerpoint/2010/main" xmlns="" val="384660677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en-US"/>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en-US"/>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C0BF0629-DB7F-442A-841E-5F6F2A054AC3}" type="slidenum">
              <a:rPr lang="en-US" altLang="en-US"/>
              <a:pPr>
                <a:defRPr/>
              </a:pPr>
              <a:t>‹#›</a:t>
            </a:fld>
            <a:endParaRPr lang="en-US" altLang="en-US"/>
          </a:p>
        </p:txBody>
      </p:sp>
    </p:spTree>
    <p:extLst>
      <p:ext uri="{BB962C8B-B14F-4D97-AF65-F5344CB8AC3E}">
        <p14:creationId xmlns:p14="http://schemas.microsoft.com/office/powerpoint/2010/main" xmlns="" val="101576695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p:txBody>
          <a:bodyPr/>
          <a:lstStyle>
            <a:lvl1pPr fontAlgn="auto">
              <a:spcBef>
                <a:spcPts val="0"/>
              </a:spcBef>
              <a:spcAft>
                <a:spcPts val="0"/>
              </a:spcAft>
              <a:defRPr/>
            </a:lvl1pPr>
          </a:lstStyle>
          <a:p>
            <a:pPr>
              <a:defRPr/>
            </a:pPr>
            <a:endParaRPr lang="en-US" altLang="en-US"/>
          </a:p>
        </p:txBody>
      </p:sp>
      <p:sp>
        <p:nvSpPr>
          <p:cNvPr id="5" name="Rectangle 5"/>
          <p:cNvSpPr>
            <a:spLocks noGrp="1" noChangeArrowheads="1"/>
          </p:cNvSpPr>
          <p:nvPr>
            <p:ph type="ftr" sz="quarter" idx="11"/>
          </p:nvPr>
        </p:nvSpPr>
        <p:spPr/>
        <p:txBody>
          <a:bodyPr/>
          <a:lstStyle>
            <a:lvl1pPr fontAlgn="auto">
              <a:spcBef>
                <a:spcPts val="0"/>
              </a:spcBef>
              <a:spcAft>
                <a:spcPts val="0"/>
              </a:spcAft>
              <a:defRPr/>
            </a:lvl1pPr>
          </a:lstStyle>
          <a:p>
            <a:pPr>
              <a:defRPr/>
            </a:pPr>
            <a:endParaRPr lang="en-US" altLang="en-US"/>
          </a:p>
        </p:txBody>
      </p:sp>
      <p:sp>
        <p:nvSpPr>
          <p:cNvPr id="6" name="Rectangle 6"/>
          <p:cNvSpPr>
            <a:spLocks noGrp="1" noChangeArrowheads="1"/>
          </p:cNvSpPr>
          <p:nvPr>
            <p:ph type="sldNum" sz="quarter" idx="12"/>
          </p:nvPr>
        </p:nvSpPr>
        <p:spPr/>
        <p:txBody>
          <a:bodyPr/>
          <a:lstStyle>
            <a:lvl1pPr fontAlgn="auto">
              <a:spcBef>
                <a:spcPts val="0"/>
              </a:spcBef>
              <a:spcAft>
                <a:spcPts val="0"/>
              </a:spcAft>
              <a:defRPr/>
            </a:lvl1pPr>
          </a:lstStyle>
          <a:p>
            <a:pPr>
              <a:defRPr/>
            </a:pPr>
            <a:fld id="{4B8E23B7-B30A-4B38-A6AD-1F3013C59AA9}" type="slidenum">
              <a:rPr lang="en-US" altLang="en-US"/>
              <a:pPr>
                <a:defRPr/>
              </a:pPr>
              <a:t>‹#›</a:t>
            </a:fld>
            <a:endParaRPr lang="en-US" altLang="en-US"/>
          </a:p>
        </p:txBody>
      </p:sp>
    </p:spTree>
    <p:extLst>
      <p:ext uri="{BB962C8B-B14F-4D97-AF65-F5344CB8AC3E}">
        <p14:creationId xmlns:p14="http://schemas.microsoft.com/office/powerpoint/2010/main" xmlns="" val="92310426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AEAB713-B557-42B6-BD5E-4124007B7F06}"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xmlns="" val="37147074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B70C24A-3CC1-4573-AB71-50C2A568D5E9}"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xmlns="" val="234699610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BE5E0ED-8EDC-4355-8343-EB0CCBC54F9C}"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xmlns="" val="322191839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E953B643-BFE5-4030-9D31-7D9CB515A167}"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xmlns="" val="40178796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D20436EF-152D-4068-9D59-490F191E1292}"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xmlns="" val="71181083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E71F4D0E-63F6-4A2C-A172-321A96310A4C}"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xmlns="" val="1654343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1" y="27307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1EEFEA9-213A-47FA-88EA-E7E9FF3A66F3}" type="datetimeFigureOut">
              <a:rPr lang="en-GB" smtClean="0"/>
              <a:pPr/>
              <a:t>29/12/2018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2081910-C9B7-425B-93C1-F24A220DC24E}" type="slidenum">
              <a:rPr lang="en-US" smtClean="0"/>
              <a:pPr/>
              <a:t>‹#›</a:t>
            </a:fld>
            <a:endParaRPr lang="en-US"/>
          </a:p>
        </p:txBody>
      </p:sp>
    </p:spTree>
    <p:extLst>
      <p:ext uri="{BB962C8B-B14F-4D97-AF65-F5344CB8AC3E}">
        <p14:creationId xmlns:p14="http://schemas.microsoft.com/office/powerpoint/2010/main" xmlns="" val="110676157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2D4C6A8B-F0FE-49E0-ACEA-BE4A0F9D8301}"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xmlns="" val="360986585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5DDF685-B45C-46B6-9202-556E583B0D52}"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xmlns="" val="204336408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17AE0BB-3A5B-4F6E-80D2-308E7206881E}"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xmlns="" val="178544833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669AC72-0821-404E-BC9A-DEE8611B3968}"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xmlns="" val="372795408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08ACA02-28E0-4F85-8128-0E86675437CB}"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xmlns="" val="329458236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GB"/>
          </a:p>
        </p:txBody>
      </p:sp>
      <p:sp>
        <p:nvSpPr>
          <p:cNvPr id="3" name="Table Placeholder 2"/>
          <p:cNvSpPr>
            <a:spLocks noGrp="1"/>
          </p:cNvSpPr>
          <p:nvPr>
            <p:ph type="tbl" idx="1"/>
          </p:nvPr>
        </p:nvSpPr>
        <p:spPr>
          <a:xfrm>
            <a:off x="457200" y="1600200"/>
            <a:ext cx="8229600" cy="4525963"/>
          </a:xfrm>
        </p:spPr>
        <p:txBody>
          <a:bodyPr/>
          <a:lstStyle/>
          <a:p>
            <a:pPr lvl="0"/>
            <a:endParaRPr lang="en-GB"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1C5B4D7-AE44-4956-A164-E452821BA58D}"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xmlns="" val="66449387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AEF1BC67-672E-4716-AC4A-F798D0F5CC41}"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xmlns="" val="428412750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smtClean="0"/>
              <a:t>Click to edit Master title style</a:t>
            </a:r>
            <a:endParaRPr lang="en-GB"/>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Content Placeholder 4"/>
          <p:cNvSpPr>
            <a:spLocks noGrp="1"/>
          </p:cNvSpPr>
          <p:nvPr>
            <p:ph sz="quarter" idx="3"/>
          </p:nvPr>
        </p:nvSpPr>
        <p:spPr>
          <a:xfrm>
            <a:off x="457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Content Placeholder 5"/>
          <p:cNvSpPr>
            <a:spLocks noGrp="1"/>
          </p:cNvSpPr>
          <p:nvPr>
            <p:ph sz="quarter" idx="4"/>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49D3FE4D-A0EE-49F5-9031-03FF18C125EF}"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xmlns="" val="405755725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7D265FB0-A9A6-4ADD-A3BD-C6D526948F9A}" type="datetime1">
              <a:rPr lang="en-US">
                <a:solidFill>
                  <a:srgbClr val="000000"/>
                </a:solidFill>
              </a:rPr>
              <a:pPr>
                <a:defRPr/>
              </a:pPr>
              <a:t>29-12-2018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9FA9887-07B7-4D0D-91F1-E7A01465867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384281554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427DE547-4BC8-4706-AC80-D6060AA094FD}" type="datetime1">
              <a:rPr lang="en-US">
                <a:solidFill>
                  <a:srgbClr val="000000"/>
                </a:solidFill>
              </a:rPr>
              <a:pPr>
                <a:defRPr/>
              </a:pPr>
              <a:t>29-12-2018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FEFF10A-E415-4478-A4E0-954D18D124A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9937667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1EEFEA9-213A-47FA-88EA-E7E9FF3A66F3}" type="datetimeFigureOut">
              <a:rPr lang="en-GB" smtClean="0"/>
              <a:pPr/>
              <a:t>29/12/2018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2081910-C9B7-425B-93C1-F24A220DC24E}" type="slidenum">
              <a:rPr lang="en-US" smtClean="0"/>
              <a:pPr/>
              <a:t>‹#›</a:t>
            </a:fld>
            <a:endParaRPr lang="en-US"/>
          </a:p>
        </p:txBody>
      </p:sp>
    </p:spTree>
    <p:extLst>
      <p:ext uri="{BB962C8B-B14F-4D97-AF65-F5344CB8AC3E}">
        <p14:creationId xmlns:p14="http://schemas.microsoft.com/office/powerpoint/2010/main" xmlns="" val="88144169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0328D2F5-B192-444F-9913-BD8C26DE9A19}" type="datetime1">
              <a:rPr lang="en-US">
                <a:solidFill>
                  <a:srgbClr val="000000"/>
                </a:solidFill>
              </a:rPr>
              <a:pPr>
                <a:defRPr/>
              </a:pPr>
              <a:t>29-12-2018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2ED72A7-DEBA-4EAF-A37C-42F240621E8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119270678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C0ACB5B6-F986-4C09-BCBC-0670A59654B3}" type="datetime1">
              <a:rPr lang="en-US">
                <a:solidFill>
                  <a:srgbClr val="000000"/>
                </a:solidFill>
              </a:rPr>
              <a:pPr>
                <a:defRPr/>
              </a:pPr>
              <a:t>29-12-2018</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DE6A8D8-72C7-4573-A631-92522FB2ADC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160771443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BE874C94-A095-4089-A45E-AB40BD0DE06B}" type="datetime1">
              <a:rPr lang="en-US">
                <a:solidFill>
                  <a:srgbClr val="000000"/>
                </a:solidFill>
              </a:rPr>
              <a:pPr>
                <a:defRPr/>
              </a:pPr>
              <a:t>29-12-2018</a:t>
            </a:fld>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4A629745-E151-46CB-8DBE-465A8354681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183704246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238222D7-DDA1-4A1A-92D3-9706A6F2EA86}" type="datetime1">
              <a:rPr lang="en-US">
                <a:solidFill>
                  <a:srgbClr val="000000"/>
                </a:solidFill>
              </a:rPr>
              <a:pPr>
                <a:defRPr/>
              </a:pPr>
              <a:t>29-12-2018</a:t>
            </a:fld>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8FC8EBB8-891B-4506-B195-9B329B7AA52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152413039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E0C02918-728D-4A80-9751-4EF021EB307F}" type="datetime1">
              <a:rPr lang="en-US">
                <a:solidFill>
                  <a:srgbClr val="000000"/>
                </a:solidFill>
              </a:rPr>
              <a:pPr>
                <a:defRPr/>
              </a:pPr>
              <a:t>29-12-2018</a:t>
            </a:fld>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C32BAFF0-739C-4EC8-BDDB-11EE14AAF3E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333867208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70AC7CDF-C653-4737-966B-8B7887F40F2B}" type="datetime1">
              <a:rPr lang="en-US">
                <a:solidFill>
                  <a:srgbClr val="000000"/>
                </a:solidFill>
              </a:rPr>
              <a:pPr>
                <a:defRPr/>
              </a:pPr>
              <a:t>29-12-2018</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CB642FF-36D3-44C4-8865-AD7FEF58D80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164444356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D7F3B866-5BE9-4EE9-AC77-9FC0DD52A956}" type="datetime1">
              <a:rPr lang="en-US">
                <a:solidFill>
                  <a:srgbClr val="000000"/>
                </a:solidFill>
              </a:rPr>
              <a:pPr>
                <a:defRPr/>
              </a:pPr>
              <a:t>29-12-2018</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BFA82CC-C8B8-4636-893C-183960E9316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73871403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D071DA12-667F-4AB1-8AE0-C76F346AC7C4}" type="datetime1">
              <a:rPr lang="en-US">
                <a:solidFill>
                  <a:srgbClr val="000000"/>
                </a:solidFill>
              </a:rPr>
              <a:pPr>
                <a:defRPr/>
              </a:pPr>
              <a:t>29-12-2018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6B35D23-264A-4061-95CB-3DF0711DB07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313220364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F59D5302-E05B-4755-A691-5A9B68842ED7}" type="datetime1">
              <a:rPr lang="en-US">
                <a:solidFill>
                  <a:srgbClr val="000000"/>
                </a:solidFill>
              </a:rPr>
              <a:pPr>
                <a:defRPr/>
              </a:pPr>
              <a:t>29-12-2018</a:t>
            </a:fld>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EA2E3DA-663B-48C5-B760-A7F6CD05A49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116562337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7A3C88E0-18F3-44C8-AEDF-F71F080DC4F2}" type="datetime1">
              <a:rPr lang="en-US">
                <a:solidFill>
                  <a:srgbClr val="000000"/>
                </a:solidFill>
              </a:rPr>
              <a:pPr>
                <a:defRPr/>
              </a:pPr>
              <a:t>29-12-2018</a:t>
            </a:fld>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69472C34-9E78-479D-BF73-0F111086410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xmlns="" val="3810652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23.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theme" Target="../theme/theme10.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34.xml"/><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theme" Target="../theme/theme11.xml"/><Relationship Id="rId2" Type="http://schemas.openxmlformats.org/officeDocument/2006/relationships/slideLayout" Target="../slideLayouts/slideLayout128.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0" Type="http://schemas.openxmlformats.org/officeDocument/2006/relationships/slideLayout" Target="../slideLayouts/slideLayout136.xml"/><Relationship Id="rId4" Type="http://schemas.openxmlformats.org/officeDocument/2006/relationships/slideLayout" Target="../slideLayouts/slideLayout130.xml"/><Relationship Id="rId9" Type="http://schemas.openxmlformats.org/officeDocument/2006/relationships/slideLayout" Target="../slideLayouts/slideLayout135.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5.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theme" Target="../theme/theme12.xml"/><Relationship Id="rId2" Type="http://schemas.openxmlformats.org/officeDocument/2006/relationships/slideLayout" Target="../slideLayouts/slideLayout139.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0" Type="http://schemas.openxmlformats.org/officeDocument/2006/relationships/slideLayout" Target="../slideLayouts/slideLayout147.xml"/><Relationship Id="rId4" Type="http://schemas.openxmlformats.org/officeDocument/2006/relationships/slideLayout" Target="../slideLayouts/slideLayout141.xml"/><Relationship Id="rId9" Type="http://schemas.openxmlformats.org/officeDocument/2006/relationships/slideLayout" Target="../slideLayouts/slideLayout14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3" Type="http://schemas.openxmlformats.org/officeDocument/2006/relationships/slideLayout" Target="../slideLayouts/slideLayout151.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theme" Target="../theme/theme13.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10" Type="http://schemas.openxmlformats.org/officeDocument/2006/relationships/slideLayout" Target="../slideLayouts/slideLayout158.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3" Type="http://schemas.openxmlformats.org/officeDocument/2006/relationships/slideLayout" Target="../slideLayouts/slideLayout167.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17" Type="http://schemas.openxmlformats.org/officeDocument/2006/relationships/theme" Target="../theme/theme14.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10" Type="http://schemas.openxmlformats.org/officeDocument/2006/relationships/slideLayout" Target="../slideLayouts/slideLayout174.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88.xml"/><Relationship Id="rId3" Type="http://schemas.openxmlformats.org/officeDocument/2006/relationships/slideLayout" Target="../slideLayouts/slideLayout183.xml"/><Relationship Id="rId7" Type="http://schemas.openxmlformats.org/officeDocument/2006/relationships/slideLayout" Target="../slideLayouts/slideLayout187.xml"/><Relationship Id="rId12" Type="http://schemas.openxmlformats.org/officeDocument/2006/relationships/theme" Target="../theme/theme15.xml"/><Relationship Id="rId2" Type="http://schemas.openxmlformats.org/officeDocument/2006/relationships/slideLayout" Target="../slideLayouts/slideLayout182.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5" Type="http://schemas.openxmlformats.org/officeDocument/2006/relationships/slideLayout" Target="../slideLayouts/slideLayout185.xml"/><Relationship Id="rId10" Type="http://schemas.openxmlformats.org/officeDocument/2006/relationships/slideLayout" Target="../slideLayouts/slideLayout190.xml"/><Relationship Id="rId4" Type="http://schemas.openxmlformats.org/officeDocument/2006/relationships/slideLayout" Target="../slideLayouts/slideLayout184.xml"/><Relationship Id="rId9" Type="http://schemas.openxmlformats.org/officeDocument/2006/relationships/slideLayout" Target="../slideLayouts/slideLayout189.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99.xml"/><Relationship Id="rId13" Type="http://schemas.openxmlformats.org/officeDocument/2006/relationships/theme" Target="../theme/theme16.xml"/><Relationship Id="rId3" Type="http://schemas.openxmlformats.org/officeDocument/2006/relationships/slideLayout" Target="../slideLayouts/slideLayout194.xml"/><Relationship Id="rId7" Type="http://schemas.openxmlformats.org/officeDocument/2006/relationships/slideLayout" Target="../slideLayouts/slideLayout198.xml"/><Relationship Id="rId12" Type="http://schemas.openxmlformats.org/officeDocument/2006/relationships/slideLayout" Target="../slideLayouts/slideLayout203.xml"/><Relationship Id="rId2" Type="http://schemas.openxmlformats.org/officeDocument/2006/relationships/slideLayout" Target="../slideLayouts/slideLayout193.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5" Type="http://schemas.openxmlformats.org/officeDocument/2006/relationships/slideLayout" Target="../slideLayouts/slideLayout196.xml"/><Relationship Id="rId10" Type="http://schemas.openxmlformats.org/officeDocument/2006/relationships/slideLayout" Target="../slideLayouts/slideLayout201.xml"/><Relationship Id="rId4" Type="http://schemas.openxmlformats.org/officeDocument/2006/relationships/slideLayout" Target="../slideLayouts/slideLayout195.xml"/><Relationship Id="rId9" Type="http://schemas.openxmlformats.org/officeDocument/2006/relationships/slideLayout" Target="../slideLayouts/slideLayout200.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11.xml"/><Relationship Id="rId13" Type="http://schemas.openxmlformats.org/officeDocument/2006/relationships/slideLayout" Target="../slideLayouts/slideLayout216.xml"/><Relationship Id="rId3" Type="http://schemas.openxmlformats.org/officeDocument/2006/relationships/slideLayout" Target="../slideLayouts/slideLayout206.xml"/><Relationship Id="rId7" Type="http://schemas.openxmlformats.org/officeDocument/2006/relationships/slideLayout" Target="../slideLayouts/slideLayout210.xml"/><Relationship Id="rId12" Type="http://schemas.openxmlformats.org/officeDocument/2006/relationships/slideLayout" Target="../slideLayouts/slideLayout215.xml"/><Relationship Id="rId2" Type="http://schemas.openxmlformats.org/officeDocument/2006/relationships/slideLayout" Target="../slideLayouts/slideLayout205.xml"/><Relationship Id="rId16" Type="http://schemas.openxmlformats.org/officeDocument/2006/relationships/theme" Target="../theme/theme17.xml"/><Relationship Id="rId1" Type="http://schemas.openxmlformats.org/officeDocument/2006/relationships/slideLayout" Target="../slideLayouts/slideLayout204.xml"/><Relationship Id="rId6" Type="http://schemas.openxmlformats.org/officeDocument/2006/relationships/slideLayout" Target="../slideLayouts/slideLayout209.xml"/><Relationship Id="rId11" Type="http://schemas.openxmlformats.org/officeDocument/2006/relationships/slideLayout" Target="../slideLayouts/slideLayout214.xml"/><Relationship Id="rId5" Type="http://schemas.openxmlformats.org/officeDocument/2006/relationships/slideLayout" Target="../slideLayouts/slideLayout208.xml"/><Relationship Id="rId15" Type="http://schemas.openxmlformats.org/officeDocument/2006/relationships/slideLayout" Target="../slideLayouts/slideLayout218.xml"/><Relationship Id="rId10" Type="http://schemas.openxmlformats.org/officeDocument/2006/relationships/slideLayout" Target="../slideLayouts/slideLayout213.xml"/><Relationship Id="rId4" Type="http://schemas.openxmlformats.org/officeDocument/2006/relationships/slideLayout" Target="../slideLayouts/slideLayout207.xml"/><Relationship Id="rId9" Type="http://schemas.openxmlformats.org/officeDocument/2006/relationships/slideLayout" Target="../slideLayouts/slideLayout212.xml"/><Relationship Id="rId14" Type="http://schemas.openxmlformats.org/officeDocument/2006/relationships/slideLayout" Target="../slideLayouts/slideLayout2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26.xml"/><Relationship Id="rId13" Type="http://schemas.openxmlformats.org/officeDocument/2006/relationships/slideLayout" Target="../slideLayouts/slideLayout231.xml"/><Relationship Id="rId3" Type="http://schemas.openxmlformats.org/officeDocument/2006/relationships/slideLayout" Target="../slideLayouts/slideLayout221.xml"/><Relationship Id="rId7" Type="http://schemas.openxmlformats.org/officeDocument/2006/relationships/slideLayout" Target="../slideLayouts/slideLayout225.xml"/><Relationship Id="rId12" Type="http://schemas.openxmlformats.org/officeDocument/2006/relationships/slideLayout" Target="../slideLayouts/slideLayout230.xml"/><Relationship Id="rId2" Type="http://schemas.openxmlformats.org/officeDocument/2006/relationships/slideLayout" Target="../slideLayouts/slideLayout220.xml"/><Relationship Id="rId16" Type="http://schemas.openxmlformats.org/officeDocument/2006/relationships/theme" Target="../theme/theme18.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5" Type="http://schemas.openxmlformats.org/officeDocument/2006/relationships/slideLayout" Target="../slideLayouts/slideLayout223.xml"/><Relationship Id="rId15" Type="http://schemas.openxmlformats.org/officeDocument/2006/relationships/slideLayout" Target="../slideLayouts/slideLayout233.xml"/><Relationship Id="rId10" Type="http://schemas.openxmlformats.org/officeDocument/2006/relationships/slideLayout" Target="../slideLayouts/slideLayout228.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slideLayout" Target="../slideLayouts/slideLayout23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theme" Target="../theme/theme4.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theme" Target="../theme/theme5.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theme" Target="../theme/theme6.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5" Type="http://schemas.openxmlformats.org/officeDocument/2006/relationships/theme" Target="../theme/theme7.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theme" Target="../theme/theme8.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2" Type="http://schemas.openxmlformats.org/officeDocument/2006/relationships/slideLayout" Target="../slideLayouts/slideLayout89.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0" Type="http://schemas.openxmlformats.org/officeDocument/2006/relationships/slideLayout" Target="../slideLayouts/slideLayout97.xml"/><Relationship Id="rId4" Type="http://schemas.openxmlformats.org/officeDocument/2006/relationships/slideLayout" Target="../slideLayouts/slideLayout91.xml"/><Relationship Id="rId9" Type="http://schemas.openxmlformats.org/officeDocument/2006/relationships/slideLayout" Target="../slideLayouts/slideLayout9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theme" Target="../theme/theme9.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8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EEFEA9-213A-47FA-88EA-E7E9FF3A66F3}" type="datetimeFigureOut">
              <a:rPr lang="en-GB" smtClean="0"/>
              <a:pPr/>
              <a:t>29/12/2018</a:t>
            </a:fld>
            <a:endParaRPr lang="en-GB"/>
          </a:p>
        </p:txBody>
      </p:sp>
      <p:sp>
        <p:nvSpPr>
          <p:cNvPr id="5" name="Footer Placeholder 4"/>
          <p:cNvSpPr>
            <a:spLocks noGrp="1"/>
          </p:cNvSpPr>
          <p:nvPr>
            <p:ph type="ftr" sz="quarter" idx="3"/>
          </p:nvPr>
        </p:nvSpPr>
        <p:spPr>
          <a:xfrm>
            <a:off x="3124200" y="635638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8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081910-C9B7-425B-93C1-F24A220DC24E}" type="slidenum">
              <a:rPr lang="en-US" smtClean="0"/>
              <a:pPr/>
              <a:t>‹#›</a:t>
            </a:fld>
            <a:endParaRPr lang="en-US"/>
          </a:p>
        </p:txBody>
      </p:sp>
    </p:spTree>
    <p:extLst>
      <p:ext uri="{BB962C8B-B14F-4D97-AF65-F5344CB8AC3E}">
        <p14:creationId xmlns:p14="http://schemas.microsoft.com/office/powerpoint/2010/main" xmlns="" val="366140519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4105"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8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EEFEA9-213A-47FA-88EA-E7E9FF3A66F3}" type="datetimeFigureOut">
              <a:rPr lang="en-GB" smtClean="0">
                <a:solidFill>
                  <a:prstClr val="black">
                    <a:tint val="75000"/>
                  </a:prstClr>
                </a:solidFill>
              </a:rPr>
              <a:pPr/>
              <a:t>29/12/2018</a:t>
            </a:fld>
            <a:endParaRPr lang="en-GB">
              <a:solidFill>
                <a:prstClr val="black">
                  <a:tint val="75000"/>
                </a:prstClr>
              </a:solidFill>
            </a:endParaRPr>
          </a:p>
        </p:txBody>
      </p:sp>
      <p:sp>
        <p:nvSpPr>
          <p:cNvPr id="5" name="Footer Placeholder 4"/>
          <p:cNvSpPr>
            <a:spLocks noGrp="1"/>
          </p:cNvSpPr>
          <p:nvPr>
            <p:ph type="ftr" sz="quarter" idx="3"/>
          </p:nvPr>
        </p:nvSpPr>
        <p:spPr>
          <a:xfrm>
            <a:off x="3124200" y="635638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6553200" y="635638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081910-C9B7-425B-93C1-F24A220DC24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994693205"/>
      </p:ext>
    </p:extLst>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solidFill>
                  <a:prstClr val="black">
                    <a:tint val="75000"/>
                  </a:prstClr>
                </a:solidFill>
              </a:rPr>
              <a:pPr/>
              <a:t>29-12-2018</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734820252"/>
      </p:ext>
    </p:extLst>
  </p:cSld>
  <p:clrMap bg1="lt1" tx1="dk1" bg2="lt2" tx2="dk2" accent1="accent1" accent2="accent2" accent3="accent3" accent4="accent4" accent5="accent5" accent6="accent6" hlink="hlink" folHlink="folHlink"/>
  <p:sldLayoutIdLst>
    <p:sldLayoutId id="2147483976" r:id="rId1"/>
    <p:sldLayoutId id="2147483977" r:id="rId2"/>
    <p:sldLayoutId id="2147483978" r:id="rId3"/>
    <p:sldLayoutId id="2147483979" r:id="rId4"/>
    <p:sldLayoutId id="2147483980" r:id="rId5"/>
    <p:sldLayoutId id="2147483981" r:id="rId6"/>
    <p:sldLayoutId id="2147483982" r:id="rId7"/>
    <p:sldLayoutId id="2147483983" r:id="rId8"/>
    <p:sldLayoutId id="2147483984" r:id="rId9"/>
    <p:sldLayoutId id="2147483985" r:id="rId10"/>
    <p:sldLayoutId id="2147483986"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solidFill>
                  <a:prstClr val="black">
                    <a:tint val="75000"/>
                  </a:prstClr>
                </a:solidFill>
              </a:rPr>
              <a:pPr/>
              <a:t>29-12-2018</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094937779"/>
      </p:ext>
    </p:extLst>
  </p:cSld>
  <p:clrMap bg1="lt1" tx1="dk1" bg2="lt2" tx2="dk2" accent1="accent1" accent2="accent2" accent3="accent3" accent4="accent4" accent5="accent5" accent6="accent6" hlink="hlink" folHlink="folHlink"/>
  <p:sldLayoutIdLst>
    <p:sldLayoutId id="2147483988" r:id="rId1"/>
    <p:sldLayoutId id="2147483989" r:id="rId2"/>
    <p:sldLayoutId id="2147483990" r:id="rId3"/>
    <p:sldLayoutId id="2147483991" r:id="rId4"/>
    <p:sldLayoutId id="2147483992" r:id="rId5"/>
    <p:sldLayoutId id="2147483993" r:id="rId6"/>
    <p:sldLayoutId id="2147483994" r:id="rId7"/>
    <p:sldLayoutId id="2147483995" r:id="rId8"/>
    <p:sldLayoutId id="2147483996" r:id="rId9"/>
    <p:sldLayoutId id="2147483997" r:id="rId10"/>
    <p:sldLayoutId id="2147483998"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buFontTx/>
              <a:buNone/>
              <a:defRPr sz="1400">
                <a:latin typeface="Arial" charset="0"/>
              </a:defRPr>
            </a:lvl1pPr>
          </a:lstStyle>
          <a:p>
            <a:pPr fontAlgn="base">
              <a:spcAft>
                <a:spcPct val="0"/>
              </a:spcAft>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buFontTx/>
              <a:buNone/>
              <a:defRPr sz="1400">
                <a:latin typeface="Arial" charset="0"/>
              </a:defRPr>
            </a:lvl1pPr>
          </a:lstStyle>
          <a:p>
            <a:pPr fontAlgn="base">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buFontTx/>
              <a:buNone/>
              <a:defRPr sz="1400">
                <a:latin typeface="Arial" charset="0"/>
              </a:defRPr>
            </a:lvl1pPr>
          </a:lstStyle>
          <a:p>
            <a:pPr fontAlgn="base">
              <a:spcAft>
                <a:spcPct val="0"/>
              </a:spcAft>
              <a:defRPr/>
            </a:pPr>
            <a:fld id="{EA41D1C3-F67B-449B-AF64-59F5FFD158CC}" type="slidenum">
              <a:rPr lang="en-US">
                <a:solidFill>
                  <a:srgbClr val="000000"/>
                </a:solidFill>
              </a:rPr>
              <a:pPr fontAlgn="base">
                <a:spcAft>
                  <a:spcPct val="0"/>
                </a:spcAft>
                <a:defRPr/>
              </a:pPr>
              <a:t>‹#›</a:t>
            </a:fld>
            <a:endParaRPr lang="en-US">
              <a:solidFill>
                <a:srgbClr val="000000"/>
              </a:solidFill>
            </a:endParaRPr>
          </a:p>
        </p:txBody>
      </p:sp>
    </p:spTree>
    <p:extLst>
      <p:ext uri="{BB962C8B-B14F-4D97-AF65-F5344CB8AC3E}">
        <p14:creationId xmlns:p14="http://schemas.microsoft.com/office/powerpoint/2010/main" xmlns="" val="759104399"/>
      </p:ext>
    </p:extLst>
  </p:cSld>
  <p:clrMap bg1="lt1" tx1="dk1" bg2="lt2" tx2="dk2" accent1="accent1" accent2="accent2" accent3="accent3" accent4="accent4" accent5="accent5" accent6="accent6" hlink="hlink" folHlink="folHlink"/>
  <p:sldLayoutIdLst>
    <p:sldLayoutId id="2147484000" r:id="rId1"/>
    <p:sldLayoutId id="2147484001" r:id="rId2"/>
    <p:sldLayoutId id="2147484002" r:id="rId3"/>
    <p:sldLayoutId id="2147484003" r:id="rId4"/>
    <p:sldLayoutId id="2147484004" r:id="rId5"/>
    <p:sldLayoutId id="2147484005" r:id="rId6"/>
    <p:sldLayoutId id="2147484006" r:id="rId7"/>
    <p:sldLayoutId id="2147484007" r:id="rId8"/>
    <p:sldLayoutId id="2147484008" r:id="rId9"/>
    <p:sldLayoutId id="2147484009" r:id="rId10"/>
    <p:sldLayoutId id="2147484010" r:id="rId11"/>
    <p:sldLayoutId id="2147484011" r:id="rId12"/>
    <p:sldLayoutId id="2147484012" r:id="rId13"/>
    <p:sldLayoutId id="2147484013" r:id="rId14"/>
    <p:sldLayoutId id="2147484014" r:id="rId15"/>
    <p:sldLayoutId id="2147484015" r:id="rId16"/>
  </p:sldLayoutIdLst>
  <p:timing>
    <p:tnLst>
      <p:par>
        <p:cTn id="1" dur="indefinite" restart="never" nodeType="tmRoot"/>
      </p:par>
    </p:tnLst>
  </p:timing>
  <p:txStyles>
    <p:titleStyle>
      <a:lvl1pPr algn="ctr" rtl="0" eaLnBrk="0" fontAlgn="base" hangingPunct="0">
        <a:spcBef>
          <a:spcPct val="0"/>
        </a:spcBef>
        <a:spcAft>
          <a:spcPct val="0"/>
        </a:spcAft>
        <a:defRPr sz="4400">
          <a:solidFill>
            <a:srgbClr val="6666FF"/>
          </a:solidFill>
          <a:latin typeface="+mj-lt"/>
          <a:ea typeface="+mj-ea"/>
          <a:cs typeface="+mj-cs"/>
        </a:defRPr>
      </a:lvl1pPr>
      <a:lvl2pPr algn="ctr" rtl="0" eaLnBrk="0" fontAlgn="base" hangingPunct="0">
        <a:spcBef>
          <a:spcPct val="0"/>
        </a:spcBef>
        <a:spcAft>
          <a:spcPct val="0"/>
        </a:spcAft>
        <a:defRPr sz="4400">
          <a:solidFill>
            <a:srgbClr val="6666FF"/>
          </a:solidFill>
          <a:latin typeface="Arial" charset="0"/>
        </a:defRPr>
      </a:lvl2pPr>
      <a:lvl3pPr algn="ctr" rtl="0" eaLnBrk="0" fontAlgn="base" hangingPunct="0">
        <a:spcBef>
          <a:spcPct val="0"/>
        </a:spcBef>
        <a:spcAft>
          <a:spcPct val="0"/>
        </a:spcAft>
        <a:defRPr sz="4400">
          <a:solidFill>
            <a:srgbClr val="6666FF"/>
          </a:solidFill>
          <a:latin typeface="Arial" charset="0"/>
        </a:defRPr>
      </a:lvl3pPr>
      <a:lvl4pPr algn="ctr" rtl="0" eaLnBrk="0" fontAlgn="base" hangingPunct="0">
        <a:spcBef>
          <a:spcPct val="0"/>
        </a:spcBef>
        <a:spcAft>
          <a:spcPct val="0"/>
        </a:spcAft>
        <a:defRPr sz="4400">
          <a:solidFill>
            <a:srgbClr val="6666FF"/>
          </a:solidFill>
          <a:latin typeface="Arial" charset="0"/>
        </a:defRPr>
      </a:lvl4pPr>
      <a:lvl5pPr algn="ctr" rtl="0" eaLnBrk="0" fontAlgn="base" hangingPunct="0">
        <a:spcBef>
          <a:spcPct val="0"/>
        </a:spcBef>
        <a:spcAft>
          <a:spcPct val="0"/>
        </a:spcAft>
        <a:defRPr sz="4400">
          <a:solidFill>
            <a:srgbClr val="6666FF"/>
          </a:solidFill>
          <a:latin typeface="Arial" charset="0"/>
        </a:defRPr>
      </a:lvl5pPr>
      <a:lvl6pPr marL="457200" algn="ctr" rtl="0" fontAlgn="base">
        <a:spcBef>
          <a:spcPct val="0"/>
        </a:spcBef>
        <a:spcAft>
          <a:spcPct val="0"/>
        </a:spcAft>
        <a:defRPr sz="4400">
          <a:solidFill>
            <a:srgbClr val="6666FF"/>
          </a:solidFill>
          <a:latin typeface="Arial" charset="0"/>
        </a:defRPr>
      </a:lvl6pPr>
      <a:lvl7pPr marL="914400" algn="ctr" rtl="0" fontAlgn="base">
        <a:spcBef>
          <a:spcPct val="0"/>
        </a:spcBef>
        <a:spcAft>
          <a:spcPct val="0"/>
        </a:spcAft>
        <a:defRPr sz="4400">
          <a:solidFill>
            <a:srgbClr val="6666FF"/>
          </a:solidFill>
          <a:latin typeface="Arial" charset="0"/>
        </a:defRPr>
      </a:lvl7pPr>
      <a:lvl8pPr marL="1371600" algn="ctr" rtl="0" fontAlgn="base">
        <a:spcBef>
          <a:spcPct val="0"/>
        </a:spcBef>
        <a:spcAft>
          <a:spcPct val="0"/>
        </a:spcAft>
        <a:defRPr sz="4400">
          <a:solidFill>
            <a:srgbClr val="6666FF"/>
          </a:solidFill>
          <a:latin typeface="Arial" charset="0"/>
        </a:defRPr>
      </a:lvl8pPr>
      <a:lvl9pPr marL="1828800" algn="ctr" rtl="0" fontAlgn="base">
        <a:spcBef>
          <a:spcPct val="0"/>
        </a:spcBef>
        <a:spcAft>
          <a:spcPct val="0"/>
        </a:spcAft>
        <a:defRPr sz="4400">
          <a:solidFill>
            <a:srgbClr val="6666FF"/>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buFontTx/>
              <a:buNone/>
              <a:defRPr sz="1400">
                <a:latin typeface="Arial" charset="0"/>
              </a:defRPr>
            </a:lvl1pPr>
          </a:lstStyle>
          <a:p>
            <a:pPr fontAlgn="base">
              <a:spcAft>
                <a:spcPct val="0"/>
              </a:spcAft>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spcBef>
                <a:spcPct val="0"/>
              </a:spcBef>
              <a:buFontTx/>
              <a:buNone/>
              <a:defRPr sz="1400">
                <a:latin typeface="Arial" charset="0"/>
              </a:defRPr>
            </a:lvl1pPr>
          </a:lstStyle>
          <a:p>
            <a:pPr fontAlgn="base">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buFontTx/>
              <a:buNone/>
              <a:defRPr sz="1400">
                <a:latin typeface="Arial" charset="0"/>
              </a:defRPr>
            </a:lvl1pPr>
          </a:lstStyle>
          <a:p>
            <a:pPr fontAlgn="base">
              <a:spcAft>
                <a:spcPct val="0"/>
              </a:spcAft>
              <a:defRPr/>
            </a:pPr>
            <a:fld id="{EA41D1C3-F67B-449B-AF64-59F5FFD158CC}" type="slidenum">
              <a:rPr lang="en-US">
                <a:solidFill>
                  <a:srgbClr val="000000"/>
                </a:solidFill>
              </a:rPr>
              <a:pPr fontAlgn="base">
                <a:spcAft>
                  <a:spcPct val="0"/>
                </a:spcAft>
                <a:defRPr/>
              </a:pPr>
              <a:t>‹#›</a:t>
            </a:fld>
            <a:endParaRPr lang="en-US">
              <a:solidFill>
                <a:srgbClr val="000000"/>
              </a:solidFill>
            </a:endParaRPr>
          </a:p>
        </p:txBody>
      </p:sp>
    </p:spTree>
    <p:extLst>
      <p:ext uri="{BB962C8B-B14F-4D97-AF65-F5344CB8AC3E}">
        <p14:creationId xmlns:p14="http://schemas.microsoft.com/office/powerpoint/2010/main" xmlns="" val="3049197485"/>
      </p:ext>
    </p:extLst>
  </p:cSld>
  <p:clrMap bg1="lt1" tx1="dk1" bg2="lt2" tx2="dk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 id="2147484028" r:id="rId12"/>
    <p:sldLayoutId id="2147484029" r:id="rId13"/>
    <p:sldLayoutId id="2147484030" r:id="rId14"/>
    <p:sldLayoutId id="2147484031" r:id="rId15"/>
    <p:sldLayoutId id="2147484032" r:id="rId16"/>
  </p:sldLayoutIdLst>
  <p:timing>
    <p:tnLst>
      <p:par>
        <p:cTn id="1" dur="indefinite" restart="never" nodeType="tmRoot"/>
      </p:par>
    </p:tnLst>
  </p:timing>
  <p:txStyles>
    <p:titleStyle>
      <a:lvl1pPr algn="ctr" rtl="0" eaLnBrk="0" fontAlgn="base" hangingPunct="0">
        <a:spcBef>
          <a:spcPct val="0"/>
        </a:spcBef>
        <a:spcAft>
          <a:spcPct val="0"/>
        </a:spcAft>
        <a:defRPr sz="4400">
          <a:solidFill>
            <a:srgbClr val="6666FF"/>
          </a:solidFill>
          <a:latin typeface="+mj-lt"/>
          <a:ea typeface="+mj-ea"/>
          <a:cs typeface="+mj-cs"/>
        </a:defRPr>
      </a:lvl1pPr>
      <a:lvl2pPr algn="ctr" rtl="0" eaLnBrk="0" fontAlgn="base" hangingPunct="0">
        <a:spcBef>
          <a:spcPct val="0"/>
        </a:spcBef>
        <a:spcAft>
          <a:spcPct val="0"/>
        </a:spcAft>
        <a:defRPr sz="4400">
          <a:solidFill>
            <a:srgbClr val="6666FF"/>
          </a:solidFill>
          <a:latin typeface="Arial" charset="0"/>
        </a:defRPr>
      </a:lvl2pPr>
      <a:lvl3pPr algn="ctr" rtl="0" eaLnBrk="0" fontAlgn="base" hangingPunct="0">
        <a:spcBef>
          <a:spcPct val="0"/>
        </a:spcBef>
        <a:spcAft>
          <a:spcPct val="0"/>
        </a:spcAft>
        <a:defRPr sz="4400">
          <a:solidFill>
            <a:srgbClr val="6666FF"/>
          </a:solidFill>
          <a:latin typeface="Arial" charset="0"/>
        </a:defRPr>
      </a:lvl3pPr>
      <a:lvl4pPr algn="ctr" rtl="0" eaLnBrk="0" fontAlgn="base" hangingPunct="0">
        <a:spcBef>
          <a:spcPct val="0"/>
        </a:spcBef>
        <a:spcAft>
          <a:spcPct val="0"/>
        </a:spcAft>
        <a:defRPr sz="4400">
          <a:solidFill>
            <a:srgbClr val="6666FF"/>
          </a:solidFill>
          <a:latin typeface="Arial" charset="0"/>
        </a:defRPr>
      </a:lvl4pPr>
      <a:lvl5pPr algn="ctr" rtl="0" eaLnBrk="0" fontAlgn="base" hangingPunct="0">
        <a:spcBef>
          <a:spcPct val="0"/>
        </a:spcBef>
        <a:spcAft>
          <a:spcPct val="0"/>
        </a:spcAft>
        <a:defRPr sz="4400">
          <a:solidFill>
            <a:srgbClr val="6666FF"/>
          </a:solidFill>
          <a:latin typeface="Arial" charset="0"/>
        </a:defRPr>
      </a:lvl5pPr>
      <a:lvl6pPr marL="457200" algn="ctr" rtl="0" fontAlgn="base">
        <a:spcBef>
          <a:spcPct val="0"/>
        </a:spcBef>
        <a:spcAft>
          <a:spcPct val="0"/>
        </a:spcAft>
        <a:defRPr sz="4400">
          <a:solidFill>
            <a:srgbClr val="6666FF"/>
          </a:solidFill>
          <a:latin typeface="Arial" charset="0"/>
        </a:defRPr>
      </a:lvl6pPr>
      <a:lvl7pPr marL="914400" algn="ctr" rtl="0" fontAlgn="base">
        <a:spcBef>
          <a:spcPct val="0"/>
        </a:spcBef>
        <a:spcAft>
          <a:spcPct val="0"/>
        </a:spcAft>
        <a:defRPr sz="4400">
          <a:solidFill>
            <a:srgbClr val="6666FF"/>
          </a:solidFill>
          <a:latin typeface="Arial" charset="0"/>
        </a:defRPr>
      </a:lvl7pPr>
      <a:lvl8pPr marL="1371600" algn="ctr" rtl="0" fontAlgn="base">
        <a:spcBef>
          <a:spcPct val="0"/>
        </a:spcBef>
        <a:spcAft>
          <a:spcPct val="0"/>
        </a:spcAft>
        <a:defRPr sz="4400">
          <a:solidFill>
            <a:srgbClr val="6666FF"/>
          </a:solidFill>
          <a:latin typeface="Arial" charset="0"/>
        </a:defRPr>
      </a:lvl8pPr>
      <a:lvl9pPr marL="1828800" algn="ctr" rtl="0" fontAlgn="base">
        <a:spcBef>
          <a:spcPct val="0"/>
        </a:spcBef>
        <a:spcAft>
          <a:spcPct val="0"/>
        </a:spcAft>
        <a:defRPr sz="4400">
          <a:solidFill>
            <a:srgbClr val="6666FF"/>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4"/>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4"/>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463080-2650-4563-9925-898462A4AC96}" type="datetimeFigureOut">
              <a:rPr lang="en-US" smtClean="0">
                <a:solidFill>
                  <a:prstClr val="black">
                    <a:tint val="75000"/>
                  </a:prstClr>
                </a:solidFill>
              </a:rPr>
              <a:pPr/>
              <a:t>29-12-2018</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4"/>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4"/>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3602B8-0193-4D18-9573-BAC56CBB870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585942809"/>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0" fontAlgn="base" hangingPunct="0">
              <a:spcBef>
                <a:spcPct val="0"/>
              </a:spcBef>
              <a:spcAft>
                <a:spcPct val="0"/>
              </a:spcAft>
              <a:defRPr/>
            </a:pPr>
            <a:endParaRPr lang="en-US" dirty="0">
              <a:solidFill>
                <a:prstClr val="black">
                  <a:tint val="75000"/>
                </a:prstClr>
              </a:solidFill>
              <a:latin typeface="Arial" charset="0"/>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0" fontAlgn="base" hangingPunct="0">
              <a:spcBef>
                <a:spcPct val="0"/>
              </a:spcBef>
              <a:spcAft>
                <a:spcPct val="0"/>
              </a:spcAft>
              <a:defRPr/>
            </a:pPr>
            <a:endParaRPr lang="en-US" dirty="0">
              <a:solidFill>
                <a:prstClr val="black">
                  <a:tint val="75000"/>
                </a:prstClr>
              </a:solidFill>
              <a:latin typeface="Arial" charset="0"/>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0" fontAlgn="base" hangingPunct="0">
              <a:spcBef>
                <a:spcPct val="0"/>
              </a:spcBef>
              <a:spcAft>
                <a:spcPct val="0"/>
              </a:spcAft>
              <a:defRPr/>
            </a:pPr>
            <a:fld id="{0C018430-2761-432C-B5C4-E88A4D0C8220}" type="slidenum">
              <a:rPr lang="en-US" smtClean="0">
                <a:solidFill>
                  <a:prstClr val="black">
                    <a:tint val="75000"/>
                  </a:prstClr>
                </a:solidFill>
                <a:latin typeface="Arial" charset="0"/>
              </a:rPr>
              <a:pPr eaLnBrk="0" fontAlgn="base" hangingPunct="0">
                <a:spcBef>
                  <a:spcPct val="0"/>
                </a:spcBef>
                <a:spcAft>
                  <a:spcPct val="0"/>
                </a:spcAft>
                <a:defRPr/>
              </a:pPr>
              <a:t>‹#›</a:t>
            </a:fld>
            <a:endParaRPr lang="en-US" dirty="0">
              <a:solidFill>
                <a:prstClr val="black">
                  <a:tint val="75000"/>
                </a:prstClr>
              </a:solidFill>
              <a:latin typeface="Arial" charset="0"/>
            </a:endParaRPr>
          </a:p>
        </p:txBody>
      </p:sp>
    </p:spTree>
    <p:extLst>
      <p:ext uri="{BB962C8B-B14F-4D97-AF65-F5344CB8AC3E}">
        <p14:creationId xmlns:p14="http://schemas.microsoft.com/office/powerpoint/2010/main" xmlns="" val="159551397"/>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49213"/>
            <a:ext cx="9144000" cy="9604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277938"/>
            <a:ext cx="8229600" cy="4848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293892"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smtClean="0"/>
            </a:lvl1pPr>
          </a:lstStyle>
          <a:p>
            <a:pPr fontAlgn="base">
              <a:spcBef>
                <a:spcPct val="0"/>
              </a:spcBef>
              <a:spcAft>
                <a:spcPct val="0"/>
              </a:spcAft>
              <a:defRPr/>
            </a:pPr>
            <a:fld id="{1633E656-6170-4BE6-9FF3-26F6F85B92EE}" type="datetimeFigureOut">
              <a:rPr lang="en-US" altLang="en-US">
                <a:solidFill>
                  <a:srgbClr val="000000"/>
                </a:solidFill>
              </a:rPr>
              <a:pPr fontAlgn="base">
                <a:spcBef>
                  <a:spcPct val="0"/>
                </a:spcBef>
                <a:spcAft>
                  <a:spcPct val="0"/>
                </a:spcAft>
                <a:defRPr/>
              </a:pPr>
              <a:t>29-12-2018</a:t>
            </a:fld>
            <a:endParaRPr lang="en-US" altLang="en-US">
              <a:solidFill>
                <a:srgbClr val="000000"/>
              </a:solidFill>
            </a:endParaRPr>
          </a:p>
        </p:txBody>
      </p:sp>
      <p:sp>
        <p:nvSpPr>
          <p:cNvPr id="293893"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smtClean="0"/>
            </a:lvl1pPr>
          </a:lstStyle>
          <a:p>
            <a:pPr fontAlgn="base">
              <a:spcBef>
                <a:spcPct val="0"/>
              </a:spcBef>
              <a:spcAft>
                <a:spcPct val="0"/>
              </a:spcAft>
              <a:defRPr/>
            </a:pPr>
            <a:endParaRPr lang="en-US" altLang="en-US">
              <a:solidFill>
                <a:srgbClr val="000000"/>
              </a:solidFill>
            </a:endParaRPr>
          </a:p>
        </p:txBody>
      </p:sp>
      <p:sp>
        <p:nvSpPr>
          <p:cNvPr id="293894"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smtClean="0"/>
            </a:lvl1pPr>
          </a:lstStyle>
          <a:p>
            <a:pPr fontAlgn="base">
              <a:spcBef>
                <a:spcPct val="0"/>
              </a:spcBef>
              <a:spcAft>
                <a:spcPct val="0"/>
              </a:spcAft>
              <a:defRPr/>
            </a:pPr>
            <a:fld id="{A25E735E-4FD6-4E29-9FA8-74D81C31EC23}" type="slidenum">
              <a:rPr lang="en-US" altLang="en-US">
                <a:solidFill>
                  <a:srgbClr val="000000"/>
                </a:solidFill>
              </a:rPr>
              <a:pPr fontAlgn="base">
                <a:spcBef>
                  <a:spcPct val="0"/>
                </a:spcBef>
                <a:spcAft>
                  <a:spcPct val="0"/>
                </a:spcAft>
                <a:defRPr/>
              </a:pPr>
              <a:t>‹#›</a:t>
            </a:fld>
            <a:endParaRPr lang="en-US" altLang="en-US">
              <a:solidFill>
                <a:srgbClr val="000000"/>
              </a:solidFill>
            </a:endParaRPr>
          </a:p>
        </p:txBody>
      </p:sp>
    </p:spTree>
    <p:extLst>
      <p:ext uri="{BB962C8B-B14F-4D97-AF65-F5344CB8AC3E}">
        <p14:creationId xmlns:p14="http://schemas.microsoft.com/office/powerpoint/2010/main" xmlns="" val="1887210189"/>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 id="2147484101" r:id="rId12"/>
    <p:sldLayoutId id="2147484102" r:id="rId13"/>
    <p:sldLayoutId id="2147484103" r:id="rId14"/>
    <p:sldLayoutId id="2147484104" r:id="rId15"/>
  </p:sldLayoutIdLst>
  <p:transition/>
  <p:timing>
    <p:tnLst>
      <p:par>
        <p:cTn id="1" dur="indefinite" restart="never" nodeType="tmRoot"/>
      </p:par>
    </p:tnLst>
  </p:timing>
  <p:txStyles>
    <p:titleStyle>
      <a:lvl1pPr algn="ctr" rtl="0" eaLnBrk="0" fontAlgn="base" hangingPunct="0">
        <a:spcBef>
          <a:spcPct val="0"/>
        </a:spcBef>
        <a:spcAft>
          <a:spcPct val="0"/>
        </a:spcAft>
        <a:defRPr sz="4400">
          <a:solidFill>
            <a:srgbClr val="0033CC"/>
          </a:solidFill>
          <a:latin typeface="+mj-lt"/>
          <a:ea typeface="+mj-ea"/>
          <a:cs typeface="+mj-cs"/>
        </a:defRPr>
      </a:lvl1pPr>
      <a:lvl2pPr algn="ctr" rtl="0" eaLnBrk="0" fontAlgn="base" hangingPunct="0">
        <a:spcBef>
          <a:spcPct val="0"/>
        </a:spcBef>
        <a:spcAft>
          <a:spcPct val="0"/>
        </a:spcAft>
        <a:defRPr sz="4400">
          <a:solidFill>
            <a:srgbClr val="0033CC"/>
          </a:solidFill>
          <a:latin typeface="Arial" charset="0"/>
          <a:cs typeface="Arial" charset="0"/>
        </a:defRPr>
      </a:lvl2pPr>
      <a:lvl3pPr algn="ctr" rtl="0" eaLnBrk="0" fontAlgn="base" hangingPunct="0">
        <a:spcBef>
          <a:spcPct val="0"/>
        </a:spcBef>
        <a:spcAft>
          <a:spcPct val="0"/>
        </a:spcAft>
        <a:defRPr sz="4400">
          <a:solidFill>
            <a:srgbClr val="0033CC"/>
          </a:solidFill>
          <a:latin typeface="Arial" charset="0"/>
          <a:cs typeface="Arial" charset="0"/>
        </a:defRPr>
      </a:lvl3pPr>
      <a:lvl4pPr algn="ctr" rtl="0" eaLnBrk="0" fontAlgn="base" hangingPunct="0">
        <a:spcBef>
          <a:spcPct val="0"/>
        </a:spcBef>
        <a:spcAft>
          <a:spcPct val="0"/>
        </a:spcAft>
        <a:defRPr sz="4400">
          <a:solidFill>
            <a:srgbClr val="0033CC"/>
          </a:solidFill>
          <a:latin typeface="Arial" charset="0"/>
          <a:cs typeface="Arial" charset="0"/>
        </a:defRPr>
      </a:lvl4pPr>
      <a:lvl5pPr algn="ctr" rtl="0" eaLnBrk="0" fontAlgn="base" hangingPunct="0">
        <a:spcBef>
          <a:spcPct val="0"/>
        </a:spcBef>
        <a:spcAft>
          <a:spcPct val="0"/>
        </a:spcAft>
        <a:defRPr sz="4400">
          <a:solidFill>
            <a:srgbClr val="0033CC"/>
          </a:solidFill>
          <a:latin typeface="Arial" charset="0"/>
          <a:cs typeface="Arial" charset="0"/>
        </a:defRPr>
      </a:lvl5pPr>
      <a:lvl6pPr marL="457200" algn="ctr" rtl="0" fontAlgn="base">
        <a:spcBef>
          <a:spcPct val="0"/>
        </a:spcBef>
        <a:spcAft>
          <a:spcPct val="0"/>
        </a:spcAft>
        <a:defRPr sz="4400">
          <a:solidFill>
            <a:srgbClr val="0033CC"/>
          </a:solidFill>
          <a:latin typeface="Arial" charset="0"/>
          <a:cs typeface="Arial" charset="0"/>
        </a:defRPr>
      </a:lvl6pPr>
      <a:lvl7pPr marL="914400" algn="ctr" rtl="0" fontAlgn="base">
        <a:spcBef>
          <a:spcPct val="0"/>
        </a:spcBef>
        <a:spcAft>
          <a:spcPct val="0"/>
        </a:spcAft>
        <a:defRPr sz="4400">
          <a:solidFill>
            <a:srgbClr val="0033CC"/>
          </a:solidFill>
          <a:latin typeface="Arial" charset="0"/>
          <a:cs typeface="Arial" charset="0"/>
        </a:defRPr>
      </a:lvl7pPr>
      <a:lvl8pPr marL="1371600" algn="ctr" rtl="0" fontAlgn="base">
        <a:spcBef>
          <a:spcPct val="0"/>
        </a:spcBef>
        <a:spcAft>
          <a:spcPct val="0"/>
        </a:spcAft>
        <a:defRPr sz="4400">
          <a:solidFill>
            <a:srgbClr val="0033CC"/>
          </a:solidFill>
          <a:latin typeface="Arial" charset="0"/>
          <a:cs typeface="Arial" charset="0"/>
        </a:defRPr>
      </a:lvl8pPr>
      <a:lvl9pPr marL="1828800" algn="ctr" rtl="0" fontAlgn="base">
        <a:spcBef>
          <a:spcPct val="0"/>
        </a:spcBef>
        <a:spcAft>
          <a:spcPct val="0"/>
        </a:spcAft>
        <a:defRPr sz="4400">
          <a:solidFill>
            <a:srgbClr val="0033CC"/>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49213"/>
            <a:ext cx="9144000" cy="9604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277938"/>
            <a:ext cx="8229600" cy="4848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293892"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smtClean="0"/>
            </a:lvl1pPr>
          </a:lstStyle>
          <a:p>
            <a:pPr fontAlgn="base">
              <a:spcBef>
                <a:spcPct val="0"/>
              </a:spcBef>
              <a:spcAft>
                <a:spcPct val="0"/>
              </a:spcAft>
              <a:defRPr/>
            </a:pPr>
            <a:fld id="{1633E656-6170-4BE6-9FF3-26F6F85B92EE}" type="datetimeFigureOut">
              <a:rPr lang="en-US" altLang="en-US">
                <a:solidFill>
                  <a:srgbClr val="000000"/>
                </a:solidFill>
              </a:rPr>
              <a:pPr fontAlgn="base">
                <a:spcBef>
                  <a:spcPct val="0"/>
                </a:spcBef>
                <a:spcAft>
                  <a:spcPct val="0"/>
                </a:spcAft>
                <a:defRPr/>
              </a:pPr>
              <a:t>29-12-2018</a:t>
            </a:fld>
            <a:endParaRPr lang="en-US" altLang="en-US">
              <a:solidFill>
                <a:srgbClr val="000000"/>
              </a:solidFill>
            </a:endParaRPr>
          </a:p>
        </p:txBody>
      </p:sp>
      <p:sp>
        <p:nvSpPr>
          <p:cNvPr id="293893"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smtClean="0"/>
            </a:lvl1pPr>
          </a:lstStyle>
          <a:p>
            <a:pPr fontAlgn="base">
              <a:spcBef>
                <a:spcPct val="0"/>
              </a:spcBef>
              <a:spcAft>
                <a:spcPct val="0"/>
              </a:spcAft>
              <a:defRPr/>
            </a:pPr>
            <a:endParaRPr lang="en-US" altLang="en-US">
              <a:solidFill>
                <a:srgbClr val="000000"/>
              </a:solidFill>
            </a:endParaRPr>
          </a:p>
        </p:txBody>
      </p:sp>
      <p:sp>
        <p:nvSpPr>
          <p:cNvPr id="293894"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smtClean="0"/>
            </a:lvl1pPr>
          </a:lstStyle>
          <a:p>
            <a:pPr fontAlgn="base">
              <a:spcBef>
                <a:spcPct val="0"/>
              </a:spcBef>
              <a:spcAft>
                <a:spcPct val="0"/>
              </a:spcAft>
              <a:defRPr/>
            </a:pPr>
            <a:fld id="{A25E735E-4FD6-4E29-9FA8-74D81C31EC23}" type="slidenum">
              <a:rPr lang="en-US" altLang="en-US">
                <a:solidFill>
                  <a:srgbClr val="000000"/>
                </a:solidFill>
              </a:rPr>
              <a:pPr fontAlgn="base">
                <a:spcBef>
                  <a:spcPct val="0"/>
                </a:spcBef>
                <a:spcAft>
                  <a:spcPct val="0"/>
                </a:spcAft>
                <a:defRPr/>
              </a:pPr>
              <a:t>‹#›</a:t>
            </a:fld>
            <a:endParaRPr lang="en-US" altLang="en-US">
              <a:solidFill>
                <a:srgbClr val="000000"/>
              </a:solidFill>
            </a:endParaRPr>
          </a:p>
        </p:txBody>
      </p:sp>
    </p:spTree>
    <p:extLst>
      <p:ext uri="{BB962C8B-B14F-4D97-AF65-F5344CB8AC3E}">
        <p14:creationId xmlns:p14="http://schemas.microsoft.com/office/powerpoint/2010/main" xmlns="" val="2391208161"/>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 id="2147484114" r:id="rId8"/>
    <p:sldLayoutId id="2147484115" r:id="rId9"/>
    <p:sldLayoutId id="2147484116" r:id="rId10"/>
    <p:sldLayoutId id="2147484117" r:id="rId11"/>
    <p:sldLayoutId id="2147484118" r:id="rId12"/>
    <p:sldLayoutId id="2147484119" r:id="rId13"/>
    <p:sldLayoutId id="2147484120" r:id="rId14"/>
    <p:sldLayoutId id="2147484121" r:id="rId15"/>
  </p:sldLayoutIdLst>
  <p:transition/>
  <p:timing>
    <p:tnLst>
      <p:par>
        <p:cTn id="1" dur="indefinite" restart="never" nodeType="tmRoot"/>
      </p:par>
    </p:tnLst>
  </p:timing>
  <p:txStyles>
    <p:titleStyle>
      <a:lvl1pPr algn="ctr" rtl="0" eaLnBrk="0" fontAlgn="base" hangingPunct="0">
        <a:spcBef>
          <a:spcPct val="0"/>
        </a:spcBef>
        <a:spcAft>
          <a:spcPct val="0"/>
        </a:spcAft>
        <a:defRPr sz="4400">
          <a:solidFill>
            <a:srgbClr val="0033CC"/>
          </a:solidFill>
          <a:latin typeface="+mj-lt"/>
          <a:ea typeface="+mj-ea"/>
          <a:cs typeface="+mj-cs"/>
        </a:defRPr>
      </a:lvl1pPr>
      <a:lvl2pPr algn="ctr" rtl="0" eaLnBrk="0" fontAlgn="base" hangingPunct="0">
        <a:spcBef>
          <a:spcPct val="0"/>
        </a:spcBef>
        <a:spcAft>
          <a:spcPct val="0"/>
        </a:spcAft>
        <a:defRPr sz="4400">
          <a:solidFill>
            <a:srgbClr val="0033CC"/>
          </a:solidFill>
          <a:latin typeface="Arial" charset="0"/>
          <a:cs typeface="Arial" charset="0"/>
        </a:defRPr>
      </a:lvl2pPr>
      <a:lvl3pPr algn="ctr" rtl="0" eaLnBrk="0" fontAlgn="base" hangingPunct="0">
        <a:spcBef>
          <a:spcPct val="0"/>
        </a:spcBef>
        <a:spcAft>
          <a:spcPct val="0"/>
        </a:spcAft>
        <a:defRPr sz="4400">
          <a:solidFill>
            <a:srgbClr val="0033CC"/>
          </a:solidFill>
          <a:latin typeface="Arial" charset="0"/>
          <a:cs typeface="Arial" charset="0"/>
        </a:defRPr>
      </a:lvl3pPr>
      <a:lvl4pPr algn="ctr" rtl="0" eaLnBrk="0" fontAlgn="base" hangingPunct="0">
        <a:spcBef>
          <a:spcPct val="0"/>
        </a:spcBef>
        <a:spcAft>
          <a:spcPct val="0"/>
        </a:spcAft>
        <a:defRPr sz="4400">
          <a:solidFill>
            <a:srgbClr val="0033CC"/>
          </a:solidFill>
          <a:latin typeface="Arial" charset="0"/>
          <a:cs typeface="Arial" charset="0"/>
        </a:defRPr>
      </a:lvl4pPr>
      <a:lvl5pPr algn="ctr" rtl="0" eaLnBrk="0" fontAlgn="base" hangingPunct="0">
        <a:spcBef>
          <a:spcPct val="0"/>
        </a:spcBef>
        <a:spcAft>
          <a:spcPct val="0"/>
        </a:spcAft>
        <a:defRPr sz="4400">
          <a:solidFill>
            <a:srgbClr val="0033CC"/>
          </a:solidFill>
          <a:latin typeface="Arial" charset="0"/>
          <a:cs typeface="Arial" charset="0"/>
        </a:defRPr>
      </a:lvl5pPr>
      <a:lvl6pPr marL="457200" algn="ctr" rtl="0" fontAlgn="base">
        <a:spcBef>
          <a:spcPct val="0"/>
        </a:spcBef>
        <a:spcAft>
          <a:spcPct val="0"/>
        </a:spcAft>
        <a:defRPr sz="4400">
          <a:solidFill>
            <a:srgbClr val="0033CC"/>
          </a:solidFill>
          <a:latin typeface="Arial" charset="0"/>
          <a:cs typeface="Arial" charset="0"/>
        </a:defRPr>
      </a:lvl6pPr>
      <a:lvl7pPr marL="914400" algn="ctr" rtl="0" fontAlgn="base">
        <a:spcBef>
          <a:spcPct val="0"/>
        </a:spcBef>
        <a:spcAft>
          <a:spcPct val="0"/>
        </a:spcAft>
        <a:defRPr sz="4400">
          <a:solidFill>
            <a:srgbClr val="0033CC"/>
          </a:solidFill>
          <a:latin typeface="Arial" charset="0"/>
          <a:cs typeface="Arial" charset="0"/>
        </a:defRPr>
      </a:lvl7pPr>
      <a:lvl8pPr marL="1371600" algn="ctr" rtl="0" fontAlgn="base">
        <a:spcBef>
          <a:spcPct val="0"/>
        </a:spcBef>
        <a:spcAft>
          <a:spcPct val="0"/>
        </a:spcAft>
        <a:defRPr sz="4400">
          <a:solidFill>
            <a:srgbClr val="0033CC"/>
          </a:solidFill>
          <a:latin typeface="Arial" charset="0"/>
          <a:cs typeface="Arial" charset="0"/>
        </a:defRPr>
      </a:lvl8pPr>
      <a:lvl9pPr marL="1828800" algn="ctr" rtl="0" fontAlgn="base">
        <a:spcBef>
          <a:spcPct val="0"/>
        </a:spcBef>
        <a:spcAft>
          <a:spcPct val="0"/>
        </a:spcAft>
        <a:defRPr sz="4400">
          <a:solidFill>
            <a:srgbClr val="0033CC"/>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44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C536A9-F92E-4AE7-BE17-7EE1648EF0AA}" type="datetimeFigureOut">
              <a:rPr lang="en-IN" smtClean="0">
                <a:solidFill>
                  <a:prstClr val="black">
                    <a:tint val="75000"/>
                  </a:prstClr>
                </a:solidFill>
              </a:rPr>
              <a:pPr/>
              <a:t>29-12-2018</a:t>
            </a:fld>
            <a:endParaRPr lang="en-IN">
              <a:solidFill>
                <a:prstClr val="black">
                  <a:tint val="75000"/>
                </a:prstClr>
              </a:solidFill>
            </a:endParaRPr>
          </a:p>
        </p:txBody>
      </p:sp>
      <p:sp>
        <p:nvSpPr>
          <p:cNvPr id="5" name="Footer Placeholder 4"/>
          <p:cNvSpPr>
            <a:spLocks noGrp="1"/>
          </p:cNvSpPr>
          <p:nvPr>
            <p:ph type="ftr" sz="quarter" idx="3"/>
          </p:nvPr>
        </p:nvSpPr>
        <p:spPr>
          <a:xfrm>
            <a:off x="3124200" y="635644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p:cNvSpPr>
            <a:spLocks noGrp="1"/>
          </p:cNvSpPr>
          <p:nvPr>
            <p:ph type="sldNum" sz="quarter" idx="4"/>
          </p:nvPr>
        </p:nvSpPr>
        <p:spPr>
          <a:xfrm>
            <a:off x="6553200" y="635644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F995AF-1F52-4D79-806D-279D86BBFD98}"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xmlns="" val="475927478"/>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6"/>
            <a:ext cx="8229600"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fontAlgn="base">
              <a:spcBef>
                <a:spcPct val="0"/>
              </a:spcBef>
              <a:spcAft>
                <a:spcPct val="0"/>
              </a:spcAft>
            </a:pPr>
            <a:endParaRPr lang="en-US" smtClean="0">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pPr fontAlgn="base">
              <a:spcBef>
                <a:spcPct val="0"/>
              </a:spcBef>
              <a:spcAft>
                <a:spcPct val="0"/>
              </a:spcAft>
            </a:pPr>
            <a:endParaRPr lang="en-US" smtClean="0">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fontAlgn="base">
              <a:spcBef>
                <a:spcPct val="0"/>
              </a:spcBef>
              <a:spcAft>
                <a:spcPct val="0"/>
              </a:spcAft>
            </a:pPr>
            <a:fld id="{87474097-B620-4C47-B83C-62570F5E98BE}" type="slidenum">
              <a:rPr lang="en-US" smtClean="0">
                <a:solidFill>
                  <a:srgbClr val="000000"/>
                </a:solidFill>
              </a:rPr>
              <a:pPr fontAlgn="base">
                <a:spcBef>
                  <a:spcPct val="0"/>
                </a:spcBef>
                <a:spcAft>
                  <a:spcPct val="0"/>
                </a:spcAft>
              </a:pPr>
              <a:t>‹#›</a:t>
            </a:fld>
            <a:endParaRPr lang="en-US" smtClean="0">
              <a:solidFill>
                <a:srgbClr val="000000"/>
              </a:solidFill>
            </a:endParaRPr>
          </a:p>
        </p:txBody>
      </p:sp>
    </p:spTree>
    <p:extLst>
      <p:ext uri="{BB962C8B-B14F-4D97-AF65-F5344CB8AC3E}">
        <p14:creationId xmlns:p14="http://schemas.microsoft.com/office/powerpoint/2010/main" xmlns="" val="3194513060"/>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4"/>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8"/>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A89BFF-FBDE-4955-8C1E-707EDE474858}" type="datetimeFigureOut">
              <a:rPr lang="en-IN" smtClean="0">
                <a:solidFill>
                  <a:prstClr val="black">
                    <a:tint val="75000"/>
                  </a:prstClr>
                </a:solidFill>
              </a:rPr>
              <a:pPr/>
              <a:t>29-12-2018</a:t>
            </a:fld>
            <a:endParaRPr lang="en-IN">
              <a:solidFill>
                <a:prstClr val="black">
                  <a:tint val="75000"/>
                </a:prstClr>
              </a:solidFill>
            </a:endParaRPr>
          </a:p>
        </p:txBody>
      </p:sp>
      <p:sp>
        <p:nvSpPr>
          <p:cNvPr id="5" name="Footer Placeholder 4"/>
          <p:cNvSpPr>
            <a:spLocks noGrp="1"/>
          </p:cNvSpPr>
          <p:nvPr>
            <p:ph type="ftr" sz="quarter" idx="3"/>
          </p:nvPr>
        </p:nvSpPr>
        <p:spPr>
          <a:xfrm>
            <a:off x="3124200" y="6356358"/>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p:cNvSpPr>
            <a:spLocks noGrp="1"/>
          </p:cNvSpPr>
          <p:nvPr>
            <p:ph type="sldNum" sz="quarter" idx="4"/>
          </p:nvPr>
        </p:nvSpPr>
        <p:spPr>
          <a:xfrm>
            <a:off x="6553200" y="6356358"/>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2D9439-A019-4B26-A965-F764265317B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xmlns="" val="1661891877"/>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86" r:id="rId12"/>
    <p:sldLayoutId id="2147483887" r:id="rId13"/>
    <p:sldLayoutId id="2147483888" r:id="rId14"/>
    <p:sldLayoutId id="2147483889" r:id="rId15"/>
    <p:sldLayoutId id="2147483890" r:id="rId16"/>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381002"/>
            <a:ext cx="8229600" cy="411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endParaRPr lang="en-US" smtClean="0"/>
          </a:p>
        </p:txBody>
      </p:sp>
      <p:sp>
        <p:nvSpPr>
          <p:cNvPr id="1027" name="Rectangle 3"/>
          <p:cNvSpPr>
            <a:spLocks noGrp="1" noChangeArrowheads="1"/>
          </p:cNvSpPr>
          <p:nvPr>
            <p:ph type="body" idx="1"/>
          </p:nvPr>
        </p:nvSpPr>
        <p:spPr bwMode="auto">
          <a:xfrm>
            <a:off x="457200" y="1600204"/>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9" name="Rectangle 5"/>
          <p:cNvSpPr>
            <a:spLocks noGrp="1" noChangeArrowheads="1"/>
          </p:cNvSpPr>
          <p:nvPr>
            <p:ph type="ftr" sz="quarter" idx="3"/>
          </p:nvPr>
        </p:nvSpPr>
        <p:spPr bwMode="auto">
          <a:xfrm>
            <a:off x="5867400" y="6553200"/>
            <a:ext cx="32766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600" b="1">
                <a:latin typeface="+mj-lt"/>
              </a:defRPr>
            </a:lvl1pPr>
          </a:lstStyle>
          <a:p>
            <a:pPr fontAlgn="base">
              <a:spcBef>
                <a:spcPct val="0"/>
              </a:spcBef>
              <a:spcAft>
                <a:spcPct val="0"/>
              </a:spcAft>
              <a:defRPr/>
            </a:pPr>
            <a:r>
              <a:rPr lang="en-US">
                <a:solidFill>
                  <a:srgbClr val="000000"/>
                </a:solidFill>
              </a:rPr>
              <a:t>Analysis of H-t-H RI monitoring data</a:t>
            </a:r>
          </a:p>
        </p:txBody>
      </p:sp>
    </p:spTree>
    <p:extLst>
      <p:ext uri="{BB962C8B-B14F-4D97-AF65-F5344CB8AC3E}">
        <p14:creationId xmlns:p14="http://schemas.microsoft.com/office/powerpoint/2010/main" xmlns="" val="723630503"/>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Lst>
  <p:hf sldNum="0" hdr="0" dt="0"/>
  <p:txStyles>
    <p:titleStyle>
      <a:lvl1pPr algn="ctr" rtl="0" eaLnBrk="0" fontAlgn="base" hangingPunct="0">
        <a:spcBef>
          <a:spcPct val="0"/>
        </a:spcBef>
        <a:spcAft>
          <a:spcPct val="0"/>
        </a:spcAft>
        <a:defRPr sz="2800" b="1">
          <a:solidFill>
            <a:schemeClr val="tx2"/>
          </a:solidFill>
          <a:latin typeface="+mj-lt"/>
          <a:ea typeface="+mj-ea"/>
          <a:cs typeface="+mj-cs"/>
        </a:defRPr>
      </a:lvl1pPr>
      <a:lvl2pPr algn="ctr" rtl="0" eaLnBrk="0" fontAlgn="base" hangingPunct="0">
        <a:spcBef>
          <a:spcPct val="0"/>
        </a:spcBef>
        <a:spcAft>
          <a:spcPct val="0"/>
        </a:spcAft>
        <a:defRPr sz="2800" b="1">
          <a:solidFill>
            <a:schemeClr val="tx2"/>
          </a:solidFill>
          <a:latin typeface="Calibri" pitchFamily="34" charset="0"/>
        </a:defRPr>
      </a:lvl2pPr>
      <a:lvl3pPr algn="ctr" rtl="0" eaLnBrk="0" fontAlgn="base" hangingPunct="0">
        <a:spcBef>
          <a:spcPct val="0"/>
        </a:spcBef>
        <a:spcAft>
          <a:spcPct val="0"/>
        </a:spcAft>
        <a:defRPr sz="2800" b="1">
          <a:solidFill>
            <a:schemeClr val="tx2"/>
          </a:solidFill>
          <a:latin typeface="Calibri" pitchFamily="34" charset="0"/>
        </a:defRPr>
      </a:lvl3pPr>
      <a:lvl4pPr algn="ctr" rtl="0" eaLnBrk="0" fontAlgn="base" hangingPunct="0">
        <a:spcBef>
          <a:spcPct val="0"/>
        </a:spcBef>
        <a:spcAft>
          <a:spcPct val="0"/>
        </a:spcAft>
        <a:defRPr sz="2800" b="1">
          <a:solidFill>
            <a:schemeClr val="tx2"/>
          </a:solidFill>
          <a:latin typeface="Calibri" pitchFamily="34" charset="0"/>
        </a:defRPr>
      </a:lvl4pPr>
      <a:lvl5pPr algn="ctr" rtl="0" eaLnBrk="0" fontAlgn="base" hangingPunct="0">
        <a:spcBef>
          <a:spcPct val="0"/>
        </a:spcBef>
        <a:spcAft>
          <a:spcPct val="0"/>
        </a:spcAft>
        <a:defRPr sz="2800" b="1">
          <a:solidFill>
            <a:schemeClr val="tx2"/>
          </a:solidFill>
          <a:latin typeface="Calibri" pitchFamily="34" charset="0"/>
        </a:defRPr>
      </a:lvl5pPr>
      <a:lvl6pPr marL="457200" algn="ctr" rtl="0" fontAlgn="base">
        <a:spcBef>
          <a:spcPct val="0"/>
        </a:spcBef>
        <a:spcAft>
          <a:spcPct val="0"/>
        </a:spcAft>
        <a:defRPr sz="2800" b="1">
          <a:solidFill>
            <a:schemeClr val="tx2"/>
          </a:solidFill>
          <a:latin typeface="Calibri" pitchFamily="34" charset="0"/>
        </a:defRPr>
      </a:lvl6pPr>
      <a:lvl7pPr marL="914400" algn="ctr" rtl="0" fontAlgn="base">
        <a:spcBef>
          <a:spcPct val="0"/>
        </a:spcBef>
        <a:spcAft>
          <a:spcPct val="0"/>
        </a:spcAft>
        <a:defRPr sz="2800" b="1">
          <a:solidFill>
            <a:schemeClr val="tx2"/>
          </a:solidFill>
          <a:latin typeface="Calibri" pitchFamily="34" charset="0"/>
        </a:defRPr>
      </a:lvl7pPr>
      <a:lvl8pPr marL="1371600" algn="ctr" rtl="0" fontAlgn="base">
        <a:spcBef>
          <a:spcPct val="0"/>
        </a:spcBef>
        <a:spcAft>
          <a:spcPct val="0"/>
        </a:spcAft>
        <a:defRPr sz="2800" b="1">
          <a:solidFill>
            <a:schemeClr val="tx2"/>
          </a:solidFill>
          <a:latin typeface="Calibri" pitchFamily="34" charset="0"/>
        </a:defRPr>
      </a:lvl8pPr>
      <a:lvl9pPr marL="1828800" algn="ctr" rtl="0" fontAlgn="base">
        <a:spcBef>
          <a:spcPct val="0"/>
        </a:spcBef>
        <a:spcAft>
          <a:spcPct val="0"/>
        </a:spcAft>
        <a:defRPr sz="2800" b="1">
          <a:solidFill>
            <a:schemeClr val="tx2"/>
          </a:solidFill>
          <a:latin typeface="Calibri"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3075"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defRPr sz="1400">
                <a:solidFill>
                  <a:srgbClr val="000000"/>
                </a:solidFill>
                <a:latin typeface="+mn-lt"/>
                <a:cs typeface="+mn-cs"/>
              </a:defRPr>
            </a:lvl1pPr>
          </a:lstStyle>
          <a:p>
            <a:pPr fontAlgn="base">
              <a:spcBef>
                <a:spcPct val="0"/>
              </a:spcBef>
              <a:spcAft>
                <a:spcPct val="0"/>
              </a:spcAft>
              <a:defRPr/>
            </a:pPr>
            <a:endParaRPr lang="en-US" alt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ctr">
              <a:defRPr sz="1400">
                <a:solidFill>
                  <a:srgbClr val="000000"/>
                </a:solidFill>
                <a:latin typeface="+mn-lt"/>
                <a:cs typeface="+mn-cs"/>
              </a:defRPr>
            </a:lvl1pPr>
          </a:lstStyle>
          <a:p>
            <a:pPr fontAlgn="base">
              <a:spcBef>
                <a:spcPct val="0"/>
              </a:spcBef>
              <a:spcAft>
                <a:spcPct val="0"/>
              </a:spcAft>
              <a:defRPr/>
            </a:pPr>
            <a:endParaRPr lang="en-US" alt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400">
                <a:solidFill>
                  <a:srgbClr val="000000"/>
                </a:solidFill>
                <a:latin typeface="+mn-lt"/>
                <a:cs typeface="+mn-cs"/>
              </a:defRPr>
            </a:lvl1pPr>
          </a:lstStyle>
          <a:p>
            <a:pPr fontAlgn="base">
              <a:spcBef>
                <a:spcPct val="0"/>
              </a:spcBef>
              <a:spcAft>
                <a:spcPct val="0"/>
              </a:spcAft>
              <a:defRPr/>
            </a:pPr>
            <a:fld id="{E1D2EBF0-8C7E-440F-A0F1-D2607B50CEB7}" type="slidenum">
              <a:rPr lang="en-US" altLang="en-US"/>
              <a:pPr fontAlgn="base">
                <a:spcBef>
                  <a:spcPct val="0"/>
                </a:spcBef>
                <a:spcAft>
                  <a:spcPct val="0"/>
                </a:spcAft>
                <a:defRPr/>
              </a:pPr>
              <a:t>‹#›</a:t>
            </a:fld>
            <a:endParaRPr lang="en-US" altLang="en-US"/>
          </a:p>
        </p:txBody>
      </p:sp>
    </p:spTree>
    <p:extLst>
      <p:ext uri="{BB962C8B-B14F-4D97-AF65-F5344CB8AC3E}">
        <p14:creationId xmlns:p14="http://schemas.microsoft.com/office/powerpoint/2010/main" xmlns="" val="3364078050"/>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smtClean="0"/>
            </a:lvl1pPr>
          </a:lstStyle>
          <a:p>
            <a:pPr fontAlgn="base">
              <a:spcBef>
                <a:spcPct val="0"/>
              </a:spcBef>
              <a:spcAft>
                <a:spcPct val="0"/>
              </a:spcAft>
              <a:defRPr/>
            </a:pPr>
            <a:endParaRPr lang="en-US" alt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smtClean="0"/>
            </a:lvl1pPr>
          </a:lstStyle>
          <a:p>
            <a:pPr fontAlgn="base">
              <a:spcBef>
                <a:spcPct val="0"/>
              </a:spcBef>
              <a:spcAft>
                <a:spcPct val="0"/>
              </a:spcAft>
              <a:defRPr/>
            </a:pPr>
            <a:endParaRPr lang="en-US" alt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smtClean="0"/>
            </a:lvl1pPr>
          </a:lstStyle>
          <a:p>
            <a:pPr fontAlgn="base">
              <a:spcBef>
                <a:spcPct val="0"/>
              </a:spcBef>
              <a:spcAft>
                <a:spcPct val="0"/>
              </a:spcAft>
              <a:defRPr/>
            </a:pPr>
            <a:fld id="{D9D4085A-33B2-4D56-B8E8-1E8B9445BDC7}" type="slidenum">
              <a:rPr lang="en-US" altLang="en-US">
                <a:solidFill>
                  <a:srgbClr val="000000"/>
                </a:solidFill>
              </a:rPr>
              <a:pPr fontAlgn="base">
                <a:spcBef>
                  <a:spcPct val="0"/>
                </a:spcBef>
                <a:spcAft>
                  <a:spcPct val="0"/>
                </a:spcAft>
                <a:defRPr/>
              </a:pPr>
              <a:t>‹#›</a:t>
            </a:fld>
            <a:endParaRPr lang="en-US" altLang="en-US">
              <a:solidFill>
                <a:srgbClr val="000000"/>
              </a:solidFill>
            </a:endParaRPr>
          </a:p>
        </p:txBody>
      </p:sp>
    </p:spTree>
    <p:extLst>
      <p:ext uri="{BB962C8B-B14F-4D97-AF65-F5344CB8AC3E}">
        <p14:creationId xmlns:p14="http://schemas.microsoft.com/office/powerpoint/2010/main" xmlns="" val="2394853088"/>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03460"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fontAlgn="base">
              <a:spcBef>
                <a:spcPct val="0"/>
              </a:spcBef>
              <a:spcAft>
                <a:spcPct val="0"/>
              </a:spcAft>
              <a:defRPr/>
            </a:pPr>
            <a:fld id="{8882A003-4922-4603-8B3B-4FB18C6D7F07}" type="datetime1">
              <a:rPr lang="en-US">
                <a:solidFill>
                  <a:srgbClr val="000000"/>
                </a:solidFill>
              </a:rPr>
              <a:pPr fontAlgn="base">
                <a:spcBef>
                  <a:spcPct val="0"/>
                </a:spcBef>
                <a:spcAft>
                  <a:spcPct val="0"/>
                </a:spcAft>
                <a:defRPr/>
              </a:pPr>
              <a:t>29-12-2018</a:t>
            </a:fld>
            <a:endParaRPr lang="en-US">
              <a:solidFill>
                <a:srgbClr val="000000"/>
              </a:solidFill>
            </a:endParaRPr>
          </a:p>
        </p:txBody>
      </p:sp>
      <p:sp>
        <p:nvSpPr>
          <p:cNvPr id="403461"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fontAlgn="base">
              <a:spcBef>
                <a:spcPct val="0"/>
              </a:spcBef>
              <a:spcAft>
                <a:spcPct val="0"/>
              </a:spcAft>
              <a:defRPr/>
            </a:pPr>
            <a:endParaRPr lang="en-US">
              <a:solidFill>
                <a:srgbClr val="000000"/>
              </a:solidFill>
            </a:endParaRPr>
          </a:p>
        </p:txBody>
      </p:sp>
      <p:sp>
        <p:nvSpPr>
          <p:cNvPr id="403462"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fontAlgn="base">
              <a:spcBef>
                <a:spcPct val="0"/>
              </a:spcBef>
              <a:spcAft>
                <a:spcPct val="0"/>
              </a:spcAft>
              <a:defRPr/>
            </a:pPr>
            <a:fld id="{43470749-066A-44D5-AB71-061DF41CEC01}"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xmlns="" val="1421910867"/>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4"/>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8"/>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A89BFF-FBDE-4955-8C1E-707EDE474858}" type="datetimeFigureOut">
              <a:rPr lang="en-IN" smtClean="0">
                <a:solidFill>
                  <a:prstClr val="black">
                    <a:tint val="75000"/>
                  </a:prstClr>
                </a:solidFill>
              </a:rPr>
              <a:pPr/>
              <a:t>29-12-2018</a:t>
            </a:fld>
            <a:endParaRPr lang="en-IN">
              <a:solidFill>
                <a:prstClr val="black">
                  <a:tint val="75000"/>
                </a:prstClr>
              </a:solidFill>
            </a:endParaRPr>
          </a:p>
        </p:txBody>
      </p:sp>
      <p:sp>
        <p:nvSpPr>
          <p:cNvPr id="5" name="Footer Placeholder 4"/>
          <p:cNvSpPr>
            <a:spLocks noGrp="1"/>
          </p:cNvSpPr>
          <p:nvPr>
            <p:ph type="ftr" sz="quarter" idx="3"/>
          </p:nvPr>
        </p:nvSpPr>
        <p:spPr>
          <a:xfrm>
            <a:off x="3124200" y="6356358"/>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p:cNvSpPr>
            <a:spLocks noGrp="1"/>
          </p:cNvSpPr>
          <p:nvPr>
            <p:ph type="sldNum" sz="quarter" idx="4"/>
          </p:nvPr>
        </p:nvSpPr>
        <p:spPr>
          <a:xfrm>
            <a:off x="6553200" y="6356358"/>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2D9439-A019-4B26-A965-F764265317B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xmlns="" val="1018629640"/>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 id="2147483958" r:id="rId12"/>
    <p:sldLayoutId id="2147483959" r:id="rId13"/>
    <p:sldLayoutId id="2147483960" r:id="rId14"/>
    <p:sldLayoutId id="2147483961" r:id="rId15"/>
    <p:sldLayoutId id="2147483962" r:id="rId16"/>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8.xml"/></Relationships>
</file>

<file path=ppt/slides/_rels/slide11.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32.xml"/></Relationships>
</file>

<file path=ppt/slides/_rels/slide1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43.xml"/></Relationships>
</file>

<file path=ppt/slides/_rels/slide1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1.xml"/><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6.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8.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50.xml"/><Relationship Id="rId6" Type="http://schemas.openxmlformats.org/officeDocument/2006/relationships/image" Target="../media/image27.png"/><Relationship Id="rId5" Type="http://schemas.openxmlformats.org/officeDocument/2006/relationships/image" Target="../media/image6.sv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6.xml"/><Relationship Id="rId1" Type="http://schemas.openxmlformats.org/officeDocument/2006/relationships/vmlDrawing" Target="../drawings/vmlDrawing3.vml"/><Relationship Id="rId4" Type="http://schemas.openxmlformats.org/officeDocument/2006/relationships/oleObject" Target="../embeddings/oleObject3.bin"/></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33.png"/><Relationship Id="rId2" Type="http://schemas.openxmlformats.org/officeDocument/2006/relationships/slideLayout" Target="../slideLayouts/slideLayout41.xml"/><Relationship Id="rId1" Type="http://schemas.openxmlformats.org/officeDocument/2006/relationships/vmlDrawing" Target="../drawings/vmlDrawing4.vml"/><Relationship Id="rId6" Type="http://schemas.openxmlformats.org/officeDocument/2006/relationships/image" Target="../media/image32.png"/><Relationship Id="rId5" Type="http://schemas.openxmlformats.org/officeDocument/2006/relationships/oleObject" Target="../embeddings/oleObject5.bin"/><Relationship Id="rId4" Type="http://schemas.openxmlformats.org/officeDocument/2006/relationships/oleObject" Target="../embeddings/oleObject4.bin"/></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3.xml"/></Relationships>
</file>

<file path=ppt/slides/_rels/slide2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19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0.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193.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Microsoft_Office_Excel_97-2003_Worksheet1.xls"/><Relationship Id="rId2" Type="http://schemas.openxmlformats.org/officeDocument/2006/relationships/slideLayout" Target="../slideLayouts/slideLayout166.xml"/><Relationship Id="rId1" Type="http://schemas.openxmlformats.org/officeDocument/2006/relationships/vmlDrawing" Target="../drawings/vmlDrawing5.v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17.xml"/><Relationship Id="rId7" Type="http://schemas.openxmlformats.org/officeDocument/2006/relationships/oleObject" Target="../embeddings/oleObject6.bin"/><Relationship Id="rId2" Type="http://schemas.openxmlformats.org/officeDocument/2006/relationships/slideLayout" Target="../slideLayouts/slideLayout19.xml"/><Relationship Id="rId1" Type="http://schemas.openxmlformats.org/officeDocument/2006/relationships/vmlDrawing" Target="../drawings/vmlDrawing6.vml"/><Relationship Id="rId6" Type="http://schemas.openxmlformats.org/officeDocument/2006/relationships/image" Target="../media/image42.png"/><Relationship Id="rId11" Type="http://schemas.openxmlformats.org/officeDocument/2006/relationships/oleObject" Target="../embeddings/oleObject10.bin"/><Relationship Id="rId5" Type="http://schemas.openxmlformats.org/officeDocument/2006/relationships/image" Target="../media/image41.png"/><Relationship Id="rId10" Type="http://schemas.openxmlformats.org/officeDocument/2006/relationships/oleObject" Target="../embeddings/oleObject9.bin"/><Relationship Id="rId4" Type="http://schemas.openxmlformats.org/officeDocument/2006/relationships/image" Target="../media/image40.png"/><Relationship Id="rId9" Type="http://schemas.openxmlformats.org/officeDocument/2006/relationships/oleObject" Target="../embeddings/oleObject8.bin"/></Relationships>
</file>

<file path=ppt/slides/_rels/slide3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18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47.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7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58.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89.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80.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36.xml"/><Relationship Id="rId5" Type="http://schemas.openxmlformats.org/officeDocument/2006/relationships/image" Target="../media/image9.emf"/><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80.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3.png"/></Relationships>
</file>

<file path=ppt/slides/_rels/slide61.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75.xml"/><Relationship Id="rId6" Type="http://schemas.openxmlformats.org/officeDocument/2006/relationships/chart" Target="../charts/chart14.xml"/><Relationship Id="rId5" Type="http://schemas.openxmlformats.org/officeDocument/2006/relationships/image" Target="../media/image62.png"/><Relationship Id="rId4" Type="http://schemas.openxmlformats.org/officeDocument/2006/relationships/chart" Target="../charts/chart13.xml"/></Relationships>
</file>

<file path=ppt/slides/_rels/slide62.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23.xml"/><Relationship Id="rId1" Type="http://schemas.openxmlformats.org/officeDocument/2006/relationships/slideLayout" Target="../slideLayouts/slideLayout87.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6.xml"/><Relationship Id="rId1" Type="http://schemas.openxmlformats.org/officeDocument/2006/relationships/slideLayout" Target="../slideLayouts/slideLayout19.xml"/><Relationship Id="rId4" Type="http://schemas.openxmlformats.org/officeDocument/2006/relationships/image" Target="../media/image65.jpeg"/></Relationships>
</file>

<file path=ppt/slides/_rels/slide6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7.xml"/><Relationship Id="rId1" Type="http://schemas.openxmlformats.org/officeDocument/2006/relationships/slideLayout" Target="../slideLayouts/slideLayout19.xml"/><Relationship Id="rId4" Type="http://schemas.openxmlformats.org/officeDocument/2006/relationships/image" Target="../media/image67.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6.xml"/><Relationship Id="rId4" Type="http://schemas.openxmlformats.org/officeDocument/2006/relationships/image" Target="../media/image11.emf"/></Relationships>
</file>

<file path=ppt/slides/_rels/slide7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6.xml"/><Relationship Id="rId4" Type="http://schemas.openxmlformats.org/officeDocument/2006/relationships/image" Target="../media/image11.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2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2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84.x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slideLayout" Target="../slideLayouts/slideLayout6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9.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9.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7.xml"/><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9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69.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jpeg"/><Relationship Id="rId4" Type="http://schemas.openxmlformats.org/officeDocument/2006/relationships/image" Target="../media/image75.jpeg"/></Relationships>
</file>

<file path=ppt/slides/_rels/slide9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11560" y="237703"/>
            <a:ext cx="990600" cy="1535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4"/>
          <p:cNvSpPr txBox="1"/>
          <p:nvPr/>
        </p:nvSpPr>
        <p:spPr>
          <a:xfrm>
            <a:off x="381000" y="1916836"/>
            <a:ext cx="8382000" cy="1384995"/>
          </a:xfrm>
          <a:prstGeom prst="rect">
            <a:avLst/>
          </a:prstGeom>
          <a:solidFill>
            <a:srgbClr val="820082"/>
          </a:solidFill>
        </p:spPr>
        <p:txBody>
          <a:bodyPr wrap="square" rtlCol="0">
            <a:spAutoFit/>
          </a:bodyPr>
          <a:lstStyle/>
          <a:p>
            <a:pPr algn="ctr"/>
            <a:r>
              <a:rPr lang="en-US" sz="2800" b="1" dirty="0" smtClean="0">
                <a:solidFill>
                  <a:prstClr val="white"/>
                </a:solidFill>
                <a:latin typeface="Century Gothic" panose="020B0502020202020204" pitchFamily="34" charset="0"/>
              </a:rPr>
              <a:t>Polio: Global &amp; National Update</a:t>
            </a:r>
          </a:p>
          <a:p>
            <a:pPr algn="ctr"/>
            <a:endParaRPr lang="en-US" sz="2800" b="1" dirty="0">
              <a:solidFill>
                <a:prstClr val="white"/>
              </a:solidFill>
              <a:latin typeface="Century Gothic" panose="020B0502020202020204" pitchFamily="34" charset="0"/>
            </a:endParaRPr>
          </a:p>
          <a:p>
            <a:pPr algn="ctr"/>
            <a:r>
              <a:rPr lang="en-US" sz="2800" b="1" dirty="0" smtClean="0">
                <a:solidFill>
                  <a:prstClr val="white"/>
                </a:solidFill>
                <a:latin typeface="Century Gothic" panose="020B0502020202020204" pitchFamily="34" charset="0"/>
              </a:rPr>
              <a:t>Overview: Pulse Polio NID (3</a:t>
            </a:r>
            <a:r>
              <a:rPr lang="en-US" sz="2800" b="1" baseline="30000" dirty="0" smtClean="0">
                <a:solidFill>
                  <a:prstClr val="white"/>
                </a:solidFill>
                <a:latin typeface="Century Gothic" panose="020B0502020202020204" pitchFamily="34" charset="0"/>
              </a:rPr>
              <a:t>rd</a:t>
            </a:r>
            <a:r>
              <a:rPr lang="en-US" sz="2800" b="1" dirty="0" smtClean="0">
                <a:solidFill>
                  <a:prstClr val="white"/>
                </a:solidFill>
                <a:latin typeface="Century Gothic" panose="020B0502020202020204" pitchFamily="34" charset="0"/>
              </a:rPr>
              <a:t> February 2019)</a:t>
            </a:r>
          </a:p>
        </p:txBody>
      </p:sp>
      <p:pic>
        <p:nvPicPr>
          <p:cNvPr id="7" name="Picture 6"/>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4943" t="10191" r="21980" b="13012"/>
          <a:stretch/>
        </p:blipFill>
        <p:spPr bwMode="auto">
          <a:xfrm>
            <a:off x="6300192" y="22740"/>
            <a:ext cx="2201839" cy="16753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TextBox 5">
            <a:extLst>
              <a:ext uri="{FF2B5EF4-FFF2-40B4-BE49-F238E27FC236}">
                <a16:creationId xmlns="" xmlns:a16="http://schemas.microsoft.com/office/drawing/2014/main" id="{51421443-55C6-4060-8B7E-D174F31A4597}"/>
              </a:ext>
            </a:extLst>
          </p:cNvPr>
          <p:cNvSpPr txBox="1"/>
          <p:nvPr/>
        </p:nvSpPr>
        <p:spPr>
          <a:xfrm>
            <a:off x="1259632" y="5140349"/>
            <a:ext cx="6590581" cy="1384995"/>
          </a:xfrm>
          <a:prstGeom prst="rect">
            <a:avLst/>
          </a:prstGeom>
          <a:noFill/>
        </p:spPr>
        <p:txBody>
          <a:bodyPr wrap="square" rtlCol="0">
            <a:spAutoFit/>
          </a:bodyPr>
          <a:lstStyle/>
          <a:p>
            <a:pPr algn="ctr"/>
            <a:r>
              <a:rPr lang="en-US" sz="2800" b="1" i="1" dirty="0" smtClean="0"/>
              <a:t>Dr. </a:t>
            </a:r>
            <a:r>
              <a:rPr lang="en-US" sz="2800" b="1" i="1" dirty="0" err="1" smtClean="0"/>
              <a:t>Anilkumar</a:t>
            </a:r>
            <a:r>
              <a:rPr lang="en-US" sz="2800" b="1" i="1" dirty="0" smtClean="0"/>
              <a:t> S. </a:t>
            </a:r>
            <a:r>
              <a:rPr lang="en-US" sz="2800" b="1" i="1" dirty="0" err="1" smtClean="0"/>
              <a:t>Talikoti</a:t>
            </a:r>
            <a:endParaRPr lang="en-US" sz="2800" b="1" i="1" dirty="0" smtClean="0"/>
          </a:p>
          <a:p>
            <a:pPr algn="ctr"/>
            <a:r>
              <a:rPr lang="en-US" sz="2800" b="1" i="1" dirty="0" smtClean="0"/>
              <a:t>SMO </a:t>
            </a:r>
          </a:p>
          <a:p>
            <a:pPr algn="ctr"/>
            <a:r>
              <a:rPr lang="en-US" sz="2800" b="1" i="1" dirty="0" smtClean="0"/>
              <a:t>WHO - India, </a:t>
            </a:r>
            <a:r>
              <a:rPr lang="en-US" sz="2800" b="1" i="1" dirty="0" err="1" smtClean="0"/>
              <a:t>Kalaburagi</a:t>
            </a:r>
            <a:endParaRPr lang="en-US" sz="2800" b="1" i="1" dirty="0"/>
          </a:p>
        </p:txBody>
      </p:sp>
    </p:spTree>
    <p:extLst>
      <p:ext uri="{BB962C8B-B14F-4D97-AF65-F5344CB8AC3E}">
        <p14:creationId xmlns:p14="http://schemas.microsoft.com/office/powerpoint/2010/main" xmlns="" val="1860667737"/>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DFE4B887-6B05-4CD1-81BC-6D524C6652C0}"/>
              </a:ext>
            </a:extLst>
          </p:cNvPr>
          <p:cNvSpPr/>
          <p:nvPr/>
        </p:nvSpPr>
        <p:spPr>
          <a:xfrm>
            <a:off x="417741" y="6243189"/>
            <a:ext cx="5341027" cy="426171"/>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6">
                    <a:lumMod val="75000"/>
                  </a:schemeClr>
                </a:solidFill>
              </a:rPr>
              <a:t>WPV1 Cases &amp; ES+, by Cluster, 2018</a:t>
            </a:r>
            <a:endParaRPr lang="en-US" sz="2400" b="1" dirty="0"/>
          </a:p>
        </p:txBody>
      </p:sp>
      <p:sp>
        <p:nvSpPr>
          <p:cNvPr id="7" name="Slide Number Placeholder 7"/>
          <p:cNvSpPr>
            <a:spLocks noGrp="1"/>
          </p:cNvSpPr>
          <p:nvPr>
            <p:ph type="sldNum" sz="quarter" idx="4294967295"/>
          </p:nvPr>
        </p:nvSpPr>
        <p:spPr>
          <a:xfrm>
            <a:off x="0" y="6604000"/>
            <a:ext cx="1777512" cy="254000"/>
          </a:xfrm>
          <a:prstGeom prst="rect">
            <a:avLst/>
          </a:prstGeom>
        </p:spPr>
        <p:txBody>
          <a:bodyPr vert="horz" lIns="91440" tIns="45720" rIns="91440" bIns="45720" rtlCol="0" anchor="ctr"/>
          <a:lstStyle/>
          <a:p>
            <a:fld id="{513D20F7-51D7-418D-8C70-74CD3728CE47}" type="slidenum">
              <a:rPr lang="en-US" sz="1400" b="1"/>
              <a:pPr/>
              <a:t>10</a:t>
            </a:fld>
            <a:endParaRPr lang="en-US" sz="1400" b="1" dirty="0"/>
          </a:p>
        </p:txBody>
      </p:sp>
      <p:sp>
        <p:nvSpPr>
          <p:cNvPr id="10" name="TextBox 9">
            <a:extLst>
              <a:ext uri="{FF2B5EF4-FFF2-40B4-BE49-F238E27FC236}">
                <a16:creationId xmlns:a16="http://schemas.microsoft.com/office/drawing/2014/main" xmlns="" id="{3E374155-765D-4AE7-9618-1088C8BAB724}"/>
              </a:ext>
            </a:extLst>
          </p:cNvPr>
          <p:cNvSpPr txBox="1"/>
          <p:nvPr/>
        </p:nvSpPr>
        <p:spPr>
          <a:xfrm>
            <a:off x="5758768" y="831623"/>
            <a:ext cx="3385232" cy="5286060"/>
          </a:xfrm>
          <a:prstGeom prst="rect">
            <a:avLst/>
          </a:prstGeom>
          <a:solidFill>
            <a:schemeClr val="bg1"/>
          </a:solidFill>
        </p:spPr>
        <p:txBody>
          <a:bodyPr wrap="square" lIns="68579" tIns="34289" rIns="68579" bIns="34289">
            <a:spAutoFit/>
          </a:bodyPr>
          <a:lstStyle/>
          <a:p>
            <a:pPr marL="257168" indent="-257168" defTabSz="685783">
              <a:spcBef>
                <a:spcPts val="600"/>
              </a:spcBef>
              <a:buFont typeface="Arial" panose="020B0604020202020204" pitchFamily="34" charset="0"/>
              <a:buChar char="•"/>
              <a:defRPr/>
            </a:pPr>
            <a:r>
              <a:rPr lang="en-US" sz="2000" dirty="0">
                <a:ea typeface="MS PGothic" panose="020B0600070205080204" pitchFamily="34" charset="-128"/>
              </a:rPr>
              <a:t>8</a:t>
            </a:r>
            <a:r>
              <a:rPr lang="en-US" sz="2000" dirty="0" smtClean="0">
                <a:ea typeface="MS PGothic" panose="020B0600070205080204" pitchFamily="34" charset="-128"/>
              </a:rPr>
              <a:t> </a:t>
            </a:r>
            <a:r>
              <a:rPr lang="en-US" sz="2000" dirty="0">
                <a:ea typeface="MS PGothic" panose="020B0600070205080204" pitchFamily="34" charset="-128"/>
              </a:rPr>
              <a:t>WPV1 cases in 2018 </a:t>
            </a:r>
            <a:r>
              <a:rPr lang="en-US" sz="2000" dirty="0" smtClean="0">
                <a:ea typeface="MS PGothic" panose="020B0600070205080204" pitchFamily="34" charset="-128"/>
              </a:rPr>
              <a:t>vs </a:t>
            </a:r>
            <a:r>
              <a:rPr lang="en-US" sz="2000" dirty="0">
                <a:ea typeface="MS PGothic" panose="020B0600070205080204" pitchFamily="34" charset="-128"/>
              </a:rPr>
              <a:t>5 at same date in 2017.</a:t>
            </a:r>
          </a:p>
          <a:p>
            <a:pPr marL="257168" indent="-257168" defTabSz="685783">
              <a:spcBef>
                <a:spcPts val="600"/>
              </a:spcBef>
              <a:buFont typeface="Arial" panose="020B0604020202020204" pitchFamily="34" charset="0"/>
              <a:buChar char="•"/>
              <a:defRPr/>
            </a:pPr>
            <a:r>
              <a:rPr lang="en-US" sz="2000" dirty="0" smtClean="0">
                <a:ea typeface="MS PGothic" panose="020B0600070205080204" pitchFamily="34" charset="-128"/>
              </a:rPr>
              <a:t>Most </a:t>
            </a:r>
            <a:r>
              <a:rPr lang="en-US" sz="2000" dirty="0">
                <a:ea typeface="MS PGothic" panose="020B0600070205080204" pitchFamily="34" charset="-128"/>
              </a:rPr>
              <a:t>recent case had paralysis onset on </a:t>
            </a:r>
            <a:r>
              <a:rPr lang="en-US" sz="2000" dirty="0" smtClean="0">
                <a:ea typeface="MS PGothic" panose="020B0600070205080204" pitchFamily="34" charset="-128"/>
              </a:rPr>
              <a:t>7 October, </a:t>
            </a:r>
            <a:r>
              <a:rPr lang="en-US" sz="2000" dirty="0">
                <a:ea typeface="MS PGothic" panose="020B0600070205080204" pitchFamily="34" charset="-128"/>
              </a:rPr>
              <a:t>2018</a:t>
            </a:r>
          </a:p>
          <a:p>
            <a:pPr marL="257168" indent="-257168" defTabSz="685783">
              <a:spcBef>
                <a:spcPts val="600"/>
              </a:spcBef>
              <a:buFont typeface="Arial" panose="020B0604020202020204" pitchFamily="34" charset="0"/>
              <a:buChar char="•"/>
              <a:defRPr/>
            </a:pPr>
            <a:r>
              <a:rPr lang="en-US" sz="2000" dirty="0">
                <a:ea typeface="MS PGothic" panose="020B0600070205080204" pitchFamily="34" charset="-128"/>
              </a:rPr>
              <a:t>Environmental positive samples isolated primarily in core reservoirs but also outside areas</a:t>
            </a:r>
          </a:p>
          <a:p>
            <a:pPr marL="257168" indent="-257168" defTabSz="685783">
              <a:spcBef>
                <a:spcPts val="600"/>
              </a:spcBef>
              <a:buFont typeface="Arial" panose="020B0604020202020204" pitchFamily="34" charset="0"/>
              <a:buChar char="•"/>
              <a:defRPr/>
            </a:pPr>
            <a:r>
              <a:rPr lang="en-US" sz="2400" b="1" dirty="0">
                <a:ea typeface="MS PGothic" panose="020B0600070205080204" pitchFamily="34" charset="-128"/>
              </a:rPr>
              <a:t>Northern and Southern Transmission Corridors, and Karachi, remain the greatest risk to polio eradication in Pakistan &amp; Afghanistan</a:t>
            </a:r>
          </a:p>
        </p:txBody>
      </p:sp>
      <p:sp>
        <p:nvSpPr>
          <p:cNvPr id="11" name="Date Placeholder 3"/>
          <p:cNvSpPr>
            <a:spLocks noGrp="1"/>
          </p:cNvSpPr>
          <p:nvPr>
            <p:ph type="dt" sz="quarter" idx="4294967295"/>
          </p:nvPr>
        </p:nvSpPr>
        <p:spPr bwMode="auto">
          <a:xfrm>
            <a:off x="7066977" y="6608059"/>
            <a:ext cx="2077053" cy="250825"/>
          </a:xfrm>
          <a:prstGeom prst="rect">
            <a:avLst/>
          </a:prstGeom>
          <a:noFill/>
          <a:extLst/>
        </p:spPr>
        <p:txBody>
          <a:bodyPr numCol="1">
            <a:prstTxWarp prst="textNoShape">
              <a:avLst/>
            </a:prstTxWarp>
          </a:bodyPr>
          <a:lstStyle>
            <a:lvl1pPr eaLnBrk="0" hangingPunct="0">
              <a:lnSpc>
                <a:spcPct val="90000"/>
              </a:lnSpc>
              <a:spcBef>
                <a:spcPts val="1000"/>
              </a:spcBef>
              <a:buSzPct val="100000"/>
              <a:buFont typeface="Arial" pitchFamily="34" charset="0"/>
              <a:buChar char="•"/>
              <a:defRPr sz="2800">
                <a:solidFill>
                  <a:srgbClr val="000000"/>
                </a:solidFill>
                <a:latin typeface="Calibri" pitchFamily="34" charset="0"/>
              </a:defRPr>
            </a:lvl1pPr>
            <a:lvl2pPr marL="742856" indent="-285714" eaLnBrk="0" hangingPunct="0">
              <a:lnSpc>
                <a:spcPct val="90000"/>
              </a:lnSpc>
              <a:spcBef>
                <a:spcPts val="500"/>
              </a:spcBef>
              <a:buSzPct val="100000"/>
              <a:buFont typeface="Arial" pitchFamily="34" charset="0"/>
              <a:buChar char="•"/>
              <a:defRPr sz="2400">
                <a:solidFill>
                  <a:srgbClr val="000000"/>
                </a:solidFill>
                <a:latin typeface="Calibri" pitchFamily="34" charset="0"/>
              </a:defRPr>
            </a:lvl2pPr>
            <a:lvl3pPr marL="1142856" indent="-228571" eaLnBrk="0" hangingPunct="0">
              <a:lnSpc>
                <a:spcPct val="90000"/>
              </a:lnSpc>
              <a:spcBef>
                <a:spcPts val="500"/>
              </a:spcBef>
              <a:buSzPct val="100000"/>
              <a:buFont typeface="Arial" pitchFamily="34" charset="0"/>
              <a:buChar char="•"/>
              <a:defRPr sz="2000">
                <a:solidFill>
                  <a:srgbClr val="000000"/>
                </a:solidFill>
                <a:latin typeface="Calibri" pitchFamily="34" charset="0"/>
              </a:defRPr>
            </a:lvl3pPr>
            <a:lvl4pPr marL="1599998" indent="-228571" eaLnBrk="0" hangingPunct="0">
              <a:lnSpc>
                <a:spcPct val="90000"/>
              </a:lnSpc>
              <a:spcBef>
                <a:spcPts val="500"/>
              </a:spcBef>
              <a:buSzPct val="100000"/>
              <a:buFont typeface="Arial" pitchFamily="34" charset="0"/>
              <a:buChar char="•"/>
              <a:defRPr>
                <a:solidFill>
                  <a:srgbClr val="000000"/>
                </a:solidFill>
                <a:latin typeface="Calibri" pitchFamily="34" charset="0"/>
              </a:defRPr>
            </a:lvl4pPr>
            <a:lvl5pPr marL="2057140" indent="-228571" eaLnBrk="0" hangingPunct="0">
              <a:lnSpc>
                <a:spcPct val="90000"/>
              </a:lnSpc>
              <a:spcBef>
                <a:spcPts val="500"/>
              </a:spcBef>
              <a:buSzPct val="100000"/>
              <a:buFont typeface="Arial" pitchFamily="34" charset="0"/>
              <a:buChar char="•"/>
              <a:defRPr>
                <a:solidFill>
                  <a:srgbClr val="000000"/>
                </a:solidFill>
                <a:latin typeface="Calibri" pitchFamily="34" charset="0"/>
              </a:defRPr>
            </a:lvl5pPr>
            <a:lvl6pPr marL="2514282" indent="-228571"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6pPr>
            <a:lvl7pPr marL="2971424" indent="-228571"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7pPr>
            <a:lvl8pPr marL="3428567" indent="-228571"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8pPr>
            <a:lvl9pPr marL="3885708" indent="-228571"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9pPr>
          </a:lstStyle>
          <a:p>
            <a:pPr algn="r" eaLnBrk="1" fontAlgn="base" hangingPunct="1">
              <a:lnSpc>
                <a:spcPct val="100000"/>
              </a:lnSpc>
              <a:spcBef>
                <a:spcPct val="0"/>
              </a:spcBef>
              <a:spcAft>
                <a:spcPct val="0"/>
              </a:spcAft>
              <a:buSzTx/>
              <a:buFontTx/>
              <a:buNone/>
            </a:pPr>
            <a:r>
              <a:rPr lang="en-GB" altLang="fr-FR" sz="1000" dirty="0">
                <a:solidFill>
                  <a:schemeClr val="bg1"/>
                </a:solidFill>
                <a:cs typeface="Calibri" pitchFamily="34" charset="0"/>
              </a:rPr>
              <a:t>Data in WHO HQ as of </a:t>
            </a:r>
            <a:r>
              <a:rPr lang="en-GB" altLang="fr-FR" sz="1000" dirty="0" smtClean="0">
                <a:solidFill>
                  <a:schemeClr val="bg1"/>
                </a:solidFill>
                <a:cs typeface="Calibri" pitchFamily="34" charset="0"/>
              </a:rPr>
              <a:t>23 </a:t>
            </a:r>
            <a:r>
              <a:rPr lang="en-GB" altLang="fr-FR" sz="1000" dirty="0">
                <a:solidFill>
                  <a:schemeClr val="bg1"/>
                </a:solidFill>
                <a:cs typeface="Calibri" pitchFamily="34" charset="0"/>
              </a:rPr>
              <a:t>Oct. 2018</a:t>
            </a:r>
          </a:p>
        </p:txBody>
      </p:sp>
      <p:sp>
        <p:nvSpPr>
          <p:cNvPr id="402" name="Title 4"/>
          <p:cNvSpPr>
            <a:spLocks noGrp="1"/>
          </p:cNvSpPr>
          <p:nvPr>
            <p:ph type="title"/>
          </p:nvPr>
        </p:nvSpPr>
        <p:spPr>
          <a:xfrm>
            <a:off x="36989" y="4302"/>
            <a:ext cx="9107011" cy="760402"/>
          </a:xfrm>
          <a:solidFill>
            <a:srgbClr val="820082"/>
          </a:solidFill>
        </p:spPr>
        <p:txBody>
          <a:bodyPr>
            <a:noAutofit/>
          </a:bodyPr>
          <a:lstStyle/>
          <a:p>
            <a:r>
              <a:rPr lang="en-US" sz="3600" dirty="0" smtClean="0">
                <a:solidFill>
                  <a:schemeClr val="bg1"/>
                </a:solidFill>
                <a:latin typeface="Century Gothic" panose="020B0502020202020204" pitchFamily="34" charset="0"/>
              </a:rPr>
              <a:t>Pakistan</a:t>
            </a:r>
            <a:endParaRPr lang="en-US" sz="3600" dirty="0">
              <a:solidFill>
                <a:schemeClr val="bg1"/>
              </a:solidFill>
              <a:latin typeface="Century Gothic" panose="020B0502020202020204" pitchFamily="34" charset="0"/>
            </a:endParaRPr>
          </a:p>
        </p:txBody>
      </p:sp>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79512" y="908720"/>
            <a:ext cx="5480472" cy="519470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107228987"/>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4"/>
          <p:cNvSpPr txBox="1">
            <a:spLocks noChangeArrowheads="1"/>
          </p:cNvSpPr>
          <p:nvPr/>
        </p:nvSpPr>
        <p:spPr bwMode="auto">
          <a:xfrm>
            <a:off x="0" y="-27384"/>
            <a:ext cx="9144000" cy="646331"/>
          </a:xfrm>
          <a:prstGeom prst="rect">
            <a:avLst/>
          </a:prstGeom>
          <a:solidFill>
            <a:srgbClr val="820082"/>
          </a:solidFill>
          <a:ln>
            <a:noFill/>
          </a:ln>
          <a:extLst/>
        </p:spPr>
        <p:txBody>
          <a:bodyPr wrap="square">
            <a:spAutoFit/>
          </a:bodyPr>
          <a:lstStyle>
            <a:lvl1pPr eaLnBrk="0" hangingPunct="0">
              <a:lnSpc>
                <a:spcPct val="90000"/>
              </a:lnSpc>
              <a:spcBef>
                <a:spcPts val="1000"/>
              </a:spcBef>
              <a:buSzPct val="100000"/>
              <a:buFont typeface="Arial" charset="0"/>
              <a:buChar char="•"/>
              <a:defRPr sz="2800">
                <a:solidFill>
                  <a:srgbClr val="000000"/>
                </a:solidFill>
                <a:latin typeface="Calibri" pitchFamily="34" charset="0"/>
              </a:defRPr>
            </a:lvl1pPr>
            <a:lvl2pPr marL="742950" indent="-285750" eaLnBrk="0" hangingPunct="0">
              <a:lnSpc>
                <a:spcPct val="90000"/>
              </a:lnSpc>
              <a:spcBef>
                <a:spcPts val="500"/>
              </a:spcBef>
              <a:buSzPct val="100000"/>
              <a:buFont typeface="Arial" charset="0"/>
              <a:buChar char="•"/>
              <a:defRPr sz="2400">
                <a:solidFill>
                  <a:srgbClr val="000000"/>
                </a:solidFill>
                <a:latin typeface="Calibri" pitchFamily="34" charset="0"/>
              </a:defRPr>
            </a:lvl2pPr>
            <a:lvl3pPr marL="1143000" indent="-228600" eaLnBrk="0" hangingPunct="0">
              <a:lnSpc>
                <a:spcPct val="90000"/>
              </a:lnSpc>
              <a:spcBef>
                <a:spcPts val="500"/>
              </a:spcBef>
              <a:buSzPct val="100000"/>
              <a:buFont typeface="Arial" charset="0"/>
              <a:buChar char="•"/>
              <a:defRPr sz="2000">
                <a:solidFill>
                  <a:srgbClr val="000000"/>
                </a:solidFill>
                <a:latin typeface="Calibri" pitchFamily="34" charset="0"/>
              </a:defRPr>
            </a:lvl3pPr>
            <a:lvl4pPr marL="1600200" indent="-228600" eaLnBrk="0" hangingPunct="0">
              <a:lnSpc>
                <a:spcPct val="90000"/>
              </a:lnSpc>
              <a:spcBef>
                <a:spcPts val="500"/>
              </a:spcBef>
              <a:buSzPct val="100000"/>
              <a:buFont typeface="Arial" charset="0"/>
              <a:buChar char="•"/>
              <a:defRPr>
                <a:solidFill>
                  <a:srgbClr val="000000"/>
                </a:solidFill>
                <a:latin typeface="Calibri" pitchFamily="34" charset="0"/>
              </a:defRPr>
            </a:lvl4pPr>
            <a:lvl5pPr marL="2057400" indent="-228600" eaLnBrk="0" hangingPunct="0">
              <a:lnSpc>
                <a:spcPct val="90000"/>
              </a:lnSpc>
              <a:spcBef>
                <a:spcPts val="500"/>
              </a:spcBef>
              <a:buSzPct val="100000"/>
              <a:buFont typeface="Arial" charset="0"/>
              <a:buChar char="•"/>
              <a:defRPr>
                <a:solidFill>
                  <a:srgbClr val="000000"/>
                </a:solidFill>
                <a:latin typeface="Calibri" pitchFamily="34" charset="0"/>
              </a:defRPr>
            </a:lvl5pPr>
            <a:lvl6pPr marL="2514600" indent="-228600" eaLnBrk="0" fontAlgn="base" hangingPunct="0">
              <a:lnSpc>
                <a:spcPct val="90000"/>
              </a:lnSpc>
              <a:spcBef>
                <a:spcPts val="500"/>
              </a:spcBef>
              <a:spcAft>
                <a:spcPct val="0"/>
              </a:spcAft>
              <a:buSzPct val="100000"/>
              <a:buFont typeface="Arial" charset="0"/>
              <a:buChar char="•"/>
              <a:defRPr>
                <a:solidFill>
                  <a:srgbClr val="000000"/>
                </a:solidFill>
                <a:latin typeface="Calibri" pitchFamily="34" charset="0"/>
              </a:defRPr>
            </a:lvl6pPr>
            <a:lvl7pPr marL="2971800" indent="-228600" eaLnBrk="0" fontAlgn="base" hangingPunct="0">
              <a:lnSpc>
                <a:spcPct val="90000"/>
              </a:lnSpc>
              <a:spcBef>
                <a:spcPts val="500"/>
              </a:spcBef>
              <a:spcAft>
                <a:spcPct val="0"/>
              </a:spcAft>
              <a:buSzPct val="100000"/>
              <a:buFont typeface="Arial" charset="0"/>
              <a:buChar char="•"/>
              <a:defRPr>
                <a:solidFill>
                  <a:srgbClr val="000000"/>
                </a:solidFill>
                <a:latin typeface="Calibri" pitchFamily="34" charset="0"/>
              </a:defRPr>
            </a:lvl7pPr>
            <a:lvl8pPr marL="3429000" indent="-228600" eaLnBrk="0" fontAlgn="base" hangingPunct="0">
              <a:lnSpc>
                <a:spcPct val="90000"/>
              </a:lnSpc>
              <a:spcBef>
                <a:spcPts val="500"/>
              </a:spcBef>
              <a:spcAft>
                <a:spcPct val="0"/>
              </a:spcAft>
              <a:buSzPct val="100000"/>
              <a:buFont typeface="Arial" charset="0"/>
              <a:buChar char="•"/>
              <a:defRPr>
                <a:solidFill>
                  <a:srgbClr val="000000"/>
                </a:solidFill>
                <a:latin typeface="Calibri" pitchFamily="34" charset="0"/>
              </a:defRPr>
            </a:lvl8pPr>
            <a:lvl9pPr marL="3886200" indent="-228600" eaLnBrk="0" fontAlgn="base" hangingPunct="0">
              <a:lnSpc>
                <a:spcPct val="90000"/>
              </a:lnSpc>
              <a:spcBef>
                <a:spcPts val="500"/>
              </a:spcBef>
              <a:spcAft>
                <a:spcPct val="0"/>
              </a:spcAft>
              <a:buSzPct val="100000"/>
              <a:buFont typeface="Arial" charset="0"/>
              <a:buChar char="•"/>
              <a:defRPr>
                <a:solidFill>
                  <a:srgbClr val="000000"/>
                </a:solidFill>
                <a:latin typeface="Calibri" pitchFamily="34" charset="0"/>
              </a:defRPr>
            </a:lvl9pPr>
          </a:lstStyle>
          <a:p>
            <a:pPr algn="ctr" eaLnBrk="1" hangingPunct="1">
              <a:lnSpc>
                <a:spcPct val="100000"/>
              </a:lnSpc>
              <a:spcBef>
                <a:spcPct val="0"/>
              </a:spcBef>
              <a:buSzTx/>
              <a:buFontTx/>
              <a:buNone/>
            </a:pPr>
            <a:r>
              <a:rPr lang="en-GB" altLang="en-US" sz="3600" b="1" dirty="0">
                <a:solidFill>
                  <a:schemeClr val="bg1"/>
                </a:solidFill>
                <a:latin typeface="Century Gothic" panose="020B0502020202020204" pitchFamily="34" charset="0"/>
                <a:ea typeface="+mj-ea"/>
                <a:cs typeface="+mj-cs"/>
              </a:rPr>
              <a:t>O</a:t>
            </a:r>
            <a:r>
              <a:rPr lang="en-GB" altLang="en-US" sz="3600" b="1" dirty="0" smtClean="0">
                <a:solidFill>
                  <a:schemeClr val="bg1"/>
                </a:solidFill>
                <a:latin typeface="Century Gothic" panose="020B0502020202020204" pitchFamily="34" charset="0"/>
                <a:ea typeface="+mj-ea"/>
                <a:cs typeface="+mj-cs"/>
              </a:rPr>
              <a:t>ngoing cVDPV outbreaks </a:t>
            </a:r>
            <a:endParaRPr lang="en-US" altLang="en-US" sz="3600" b="1" dirty="0">
              <a:solidFill>
                <a:schemeClr val="bg1"/>
              </a:solidFill>
              <a:latin typeface="Century Gothic" panose="020B0502020202020204" pitchFamily="34" charset="0"/>
              <a:ea typeface="+mj-ea"/>
              <a:cs typeface="+mj-cs"/>
            </a:endParaRPr>
          </a:p>
        </p:txBody>
      </p:sp>
      <p:grpSp>
        <p:nvGrpSpPr>
          <p:cNvPr id="15" name="Group 14"/>
          <p:cNvGrpSpPr/>
          <p:nvPr/>
        </p:nvGrpSpPr>
        <p:grpSpPr>
          <a:xfrm>
            <a:off x="3517446" y="3887611"/>
            <a:ext cx="2186422" cy="2532665"/>
            <a:chOff x="4667324" y="800650"/>
            <a:chExt cx="4188137" cy="3918987"/>
          </a:xfrm>
        </p:grpSpPr>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667324" y="800650"/>
              <a:ext cx="4188137" cy="3918987"/>
            </a:xfrm>
            <a:prstGeom prst="rect">
              <a:avLst/>
            </a:prstGeom>
            <a:noFill/>
            <a:ln w="9525">
              <a:solidFill>
                <a:schemeClr val="tx1"/>
              </a:solidFill>
              <a:miter lim="800000"/>
              <a:headEnd/>
              <a:tailEnd/>
            </a:ln>
            <a:extLst>
              <a:ext uri="{909E8E84-426E-40DD-AFC4-6F175D3DCCD1}">
                <a14:hiddenFill xmlns:a14="http://schemas.microsoft.com/office/drawing/2010/main" xmlns="">
                  <a:solidFill>
                    <a:schemeClr val="accent1"/>
                  </a:solidFill>
                </a14:hiddenFill>
              </a:ext>
            </a:extLst>
          </p:spPr>
        </p:pic>
        <p:sp>
          <p:nvSpPr>
            <p:cNvPr id="10" name="Oval 9"/>
            <p:cNvSpPr>
              <a:spLocks noChangeAspect="1"/>
            </p:cNvSpPr>
            <p:nvPr/>
          </p:nvSpPr>
          <p:spPr>
            <a:xfrm>
              <a:off x="5112345" y="4494959"/>
              <a:ext cx="71438" cy="71438"/>
            </a:xfrm>
            <a:prstGeom prst="ellipse">
              <a:avLst/>
            </a:prstGeom>
            <a:solidFill>
              <a:srgbClr val="00CC66"/>
            </a:solidFill>
            <a:ln>
              <a:solidFill>
                <a:srgbClr val="00CC6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lnSpc>
                  <a:spcPct val="90000"/>
                </a:lnSpc>
                <a:spcBef>
                  <a:spcPts val="1000"/>
                </a:spcBef>
                <a:buSzPct val="100000"/>
                <a:buFont typeface="Arial" charset="0"/>
                <a:buChar char="•"/>
                <a:defRPr sz="2800">
                  <a:solidFill>
                    <a:srgbClr val="000000"/>
                  </a:solidFill>
                  <a:latin typeface="Calibri" pitchFamily="34" charset="0"/>
                </a:defRPr>
              </a:lvl1pPr>
              <a:lvl2pPr marL="742950" indent="-285750" eaLnBrk="0" hangingPunct="0">
                <a:lnSpc>
                  <a:spcPct val="90000"/>
                </a:lnSpc>
                <a:spcBef>
                  <a:spcPts val="500"/>
                </a:spcBef>
                <a:buSzPct val="100000"/>
                <a:buFont typeface="Arial" charset="0"/>
                <a:buChar char="•"/>
                <a:defRPr sz="2400">
                  <a:solidFill>
                    <a:srgbClr val="000000"/>
                  </a:solidFill>
                  <a:latin typeface="Calibri" pitchFamily="34" charset="0"/>
                </a:defRPr>
              </a:lvl2pPr>
              <a:lvl3pPr marL="1143000" indent="-228600" eaLnBrk="0" hangingPunct="0">
                <a:lnSpc>
                  <a:spcPct val="90000"/>
                </a:lnSpc>
                <a:spcBef>
                  <a:spcPts val="500"/>
                </a:spcBef>
                <a:buSzPct val="100000"/>
                <a:buFont typeface="Arial" charset="0"/>
                <a:buChar char="•"/>
                <a:defRPr sz="2000">
                  <a:solidFill>
                    <a:srgbClr val="000000"/>
                  </a:solidFill>
                  <a:latin typeface="Calibri" pitchFamily="34" charset="0"/>
                </a:defRPr>
              </a:lvl3pPr>
              <a:lvl4pPr marL="1600200" indent="-228600" eaLnBrk="0" hangingPunct="0">
                <a:lnSpc>
                  <a:spcPct val="90000"/>
                </a:lnSpc>
                <a:spcBef>
                  <a:spcPts val="500"/>
                </a:spcBef>
                <a:buSzPct val="100000"/>
                <a:buFont typeface="Arial" charset="0"/>
                <a:buChar char="•"/>
                <a:defRPr>
                  <a:solidFill>
                    <a:srgbClr val="000000"/>
                  </a:solidFill>
                  <a:latin typeface="Calibri" pitchFamily="34" charset="0"/>
                </a:defRPr>
              </a:lvl4pPr>
              <a:lvl5pPr marL="2057400" indent="-228600" eaLnBrk="0" hangingPunct="0">
                <a:lnSpc>
                  <a:spcPct val="90000"/>
                </a:lnSpc>
                <a:spcBef>
                  <a:spcPts val="500"/>
                </a:spcBef>
                <a:buSzPct val="100000"/>
                <a:buFont typeface="Arial" charset="0"/>
                <a:buChar char="•"/>
                <a:defRPr>
                  <a:solidFill>
                    <a:srgbClr val="000000"/>
                  </a:solidFill>
                  <a:latin typeface="Calibri" pitchFamily="34" charset="0"/>
                </a:defRPr>
              </a:lvl5pPr>
              <a:lvl6pPr marL="2514600" indent="-228600" eaLnBrk="0" fontAlgn="base" hangingPunct="0">
                <a:lnSpc>
                  <a:spcPct val="90000"/>
                </a:lnSpc>
                <a:spcBef>
                  <a:spcPts val="500"/>
                </a:spcBef>
                <a:spcAft>
                  <a:spcPct val="0"/>
                </a:spcAft>
                <a:buSzPct val="100000"/>
                <a:buFont typeface="Arial" charset="0"/>
                <a:buChar char="•"/>
                <a:defRPr>
                  <a:solidFill>
                    <a:srgbClr val="000000"/>
                  </a:solidFill>
                  <a:latin typeface="Calibri" pitchFamily="34" charset="0"/>
                </a:defRPr>
              </a:lvl6pPr>
              <a:lvl7pPr marL="2971800" indent="-228600" eaLnBrk="0" fontAlgn="base" hangingPunct="0">
                <a:lnSpc>
                  <a:spcPct val="90000"/>
                </a:lnSpc>
                <a:spcBef>
                  <a:spcPts val="500"/>
                </a:spcBef>
                <a:spcAft>
                  <a:spcPct val="0"/>
                </a:spcAft>
                <a:buSzPct val="100000"/>
                <a:buFont typeface="Arial" charset="0"/>
                <a:buChar char="•"/>
                <a:defRPr>
                  <a:solidFill>
                    <a:srgbClr val="000000"/>
                  </a:solidFill>
                  <a:latin typeface="Calibri" pitchFamily="34" charset="0"/>
                </a:defRPr>
              </a:lvl7pPr>
              <a:lvl8pPr marL="3429000" indent="-228600" eaLnBrk="0" fontAlgn="base" hangingPunct="0">
                <a:lnSpc>
                  <a:spcPct val="90000"/>
                </a:lnSpc>
                <a:spcBef>
                  <a:spcPts val="500"/>
                </a:spcBef>
                <a:spcAft>
                  <a:spcPct val="0"/>
                </a:spcAft>
                <a:buSzPct val="100000"/>
                <a:buFont typeface="Arial" charset="0"/>
                <a:buChar char="•"/>
                <a:defRPr>
                  <a:solidFill>
                    <a:srgbClr val="000000"/>
                  </a:solidFill>
                  <a:latin typeface="Calibri" pitchFamily="34" charset="0"/>
                </a:defRPr>
              </a:lvl8pPr>
              <a:lvl9pPr marL="3886200" indent="-228600" eaLnBrk="0" fontAlgn="base" hangingPunct="0">
                <a:lnSpc>
                  <a:spcPct val="90000"/>
                </a:lnSpc>
                <a:spcBef>
                  <a:spcPts val="500"/>
                </a:spcBef>
                <a:spcAft>
                  <a:spcPct val="0"/>
                </a:spcAft>
                <a:buSzPct val="100000"/>
                <a:buFont typeface="Arial" charset="0"/>
                <a:buChar char="•"/>
                <a:defRPr>
                  <a:solidFill>
                    <a:srgbClr val="000000"/>
                  </a:solidFill>
                  <a:latin typeface="Calibri" pitchFamily="34" charset="0"/>
                </a:defRPr>
              </a:lvl9pPr>
            </a:lstStyle>
            <a:p>
              <a:pPr algn="ctr" eaLnBrk="1" hangingPunct="1">
                <a:lnSpc>
                  <a:spcPct val="100000"/>
                </a:lnSpc>
                <a:spcBef>
                  <a:spcPct val="0"/>
                </a:spcBef>
                <a:buSzTx/>
                <a:buFontTx/>
                <a:buNone/>
                <a:defRPr/>
              </a:pPr>
              <a:endParaRPr lang="en-US" altLang="en-US" sz="1200" i="1" dirty="0">
                <a:solidFill>
                  <a:schemeClr val="tx1"/>
                </a:solidFill>
                <a:latin typeface="Calibri" panose="020F0502020204030204"/>
                <a:cs typeface="Arial" charset="0"/>
              </a:endParaRPr>
            </a:p>
          </p:txBody>
        </p:sp>
        <p:sp>
          <p:nvSpPr>
            <p:cNvPr id="2" name="Oval 1"/>
            <p:cNvSpPr/>
            <p:nvPr/>
          </p:nvSpPr>
          <p:spPr>
            <a:xfrm>
              <a:off x="7020100" y="3086279"/>
              <a:ext cx="1109679" cy="12165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Oval 10"/>
            <p:cNvSpPr/>
            <p:nvPr/>
          </p:nvSpPr>
          <p:spPr>
            <a:xfrm>
              <a:off x="8119827" y="1566508"/>
              <a:ext cx="389056" cy="3600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Oval 11"/>
            <p:cNvSpPr/>
            <p:nvPr/>
          </p:nvSpPr>
          <p:spPr>
            <a:xfrm>
              <a:off x="6481388" y="1124744"/>
              <a:ext cx="754908" cy="72008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Oval 12"/>
            <p:cNvSpPr/>
            <p:nvPr/>
          </p:nvSpPr>
          <p:spPr>
            <a:xfrm>
              <a:off x="7236296" y="2465551"/>
              <a:ext cx="432048" cy="433596"/>
            </a:xfrm>
            <a:prstGeom prst="ellipse">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Freeform 2"/>
            <p:cNvSpPr/>
            <p:nvPr/>
          </p:nvSpPr>
          <p:spPr>
            <a:xfrm>
              <a:off x="7812359" y="1844824"/>
              <a:ext cx="317419" cy="1241455"/>
            </a:xfrm>
            <a:custGeom>
              <a:avLst/>
              <a:gdLst>
                <a:gd name="connsiteX0" fmla="*/ 0 w 228600"/>
                <a:gd name="connsiteY0" fmla="*/ 838200 h 838200"/>
                <a:gd name="connsiteX1" fmla="*/ 99060 w 228600"/>
                <a:gd name="connsiteY1" fmla="*/ 205740 h 838200"/>
                <a:gd name="connsiteX2" fmla="*/ 228600 w 228600"/>
                <a:gd name="connsiteY2" fmla="*/ 0 h 838200"/>
              </a:gdLst>
              <a:ahLst/>
              <a:cxnLst>
                <a:cxn ang="0">
                  <a:pos x="connsiteX0" y="connsiteY0"/>
                </a:cxn>
                <a:cxn ang="0">
                  <a:pos x="connsiteX1" y="connsiteY1"/>
                </a:cxn>
                <a:cxn ang="0">
                  <a:pos x="connsiteX2" y="connsiteY2"/>
                </a:cxn>
              </a:cxnLst>
              <a:rect l="l" t="t" r="r" b="b"/>
              <a:pathLst>
                <a:path w="228600" h="838200">
                  <a:moveTo>
                    <a:pt x="0" y="838200"/>
                  </a:moveTo>
                  <a:cubicBezTo>
                    <a:pt x="30480" y="591820"/>
                    <a:pt x="60960" y="345440"/>
                    <a:pt x="99060" y="205740"/>
                  </a:cubicBezTo>
                  <a:cubicBezTo>
                    <a:pt x="137160" y="66040"/>
                    <a:pt x="182880" y="33020"/>
                    <a:pt x="228600" y="0"/>
                  </a:cubicBezTo>
                </a:path>
              </a:pathLst>
            </a:custGeom>
            <a:noFill/>
            <a:ln w="3810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2" name="Picture 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148064" y="3501008"/>
              <a:ext cx="576064" cy="8390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sp>
        <p:nvSpPr>
          <p:cNvPr id="23" name="Date Placeholder 3"/>
          <p:cNvSpPr>
            <a:spLocks noGrp="1"/>
          </p:cNvSpPr>
          <p:nvPr>
            <p:ph type="dt" sz="quarter" idx="10"/>
          </p:nvPr>
        </p:nvSpPr>
        <p:spPr bwMode="auto">
          <a:xfrm>
            <a:off x="5331312" y="6087448"/>
            <a:ext cx="2077053" cy="250825"/>
          </a:xfrm>
          <a:noFill/>
          <a:extLst/>
        </p:spPr>
        <p:txBody>
          <a:bodyPr numCol="1">
            <a:prstTxWarp prst="textNoShape">
              <a:avLst/>
            </a:prstTxWarp>
          </a:bodyPr>
          <a:lstStyle>
            <a:lvl1pPr eaLnBrk="0" hangingPunct="0">
              <a:lnSpc>
                <a:spcPct val="90000"/>
              </a:lnSpc>
              <a:spcBef>
                <a:spcPts val="1000"/>
              </a:spcBef>
              <a:buSzPct val="100000"/>
              <a:buFont typeface="Arial" pitchFamily="34" charset="0"/>
              <a:buChar char="•"/>
              <a:defRPr sz="2800">
                <a:solidFill>
                  <a:srgbClr val="000000"/>
                </a:solidFill>
                <a:latin typeface="Calibri" pitchFamily="34" charset="0"/>
              </a:defRPr>
            </a:lvl1pPr>
            <a:lvl2pPr marL="742856" indent="-285714" eaLnBrk="0" hangingPunct="0">
              <a:lnSpc>
                <a:spcPct val="90000"/>
              </a:lnSpc>
              <a:spcBef>
                <a:spcPts val="500"/>
              </a:spcBef>
              <a:buSzPct val="100000"/>
              <a:buFont typeface="Arial" pitchFamily="34" charset="0"/>
              <a:buChar char="•"/>
              <a:defRPr sz="2400">
                <a:solidFill>
                  <a:srgbClr val="000000"/>
                </a:solidFill>
                <a:latin typeface="Calibri" pitchFamily="34" charset="0"/>
              </a:defRPr>
            </a:lvl2pPr>
            <a:lvl3pPr marL="1142856" indent="-228571" eaLnBrk="0" hangingPunct="0">
              <a:lnSpc>
                <a:spcPct val="90000"/>
              </a:lnSpc>
              <a:spcBef>
                <a:spcPts val="500"/>
              </a:spcBef>
              <a:buSzPct val="100000"/>
              <a:buFont typeface="Arial" pitchFamily="34" charset="0"/>
              <a:buChar char="•"/>
              <a:defRPr sz="2000">
                <a:solidFill>
                  <a:srgbClr val="000000"/>
                </a:solidFill>
                <a:latin typeface="Calibri" pitchFamily="34" charset="0"/>
              </a:defRPr>
            </a:lvl3pPr>
            <a:lvl4pPr marL="1599998" indent="-228571" eaLnBrk="0" hangingPunct="0">
              <a:lnSpc>
                <a:spcPct val="90000"/>
              </a:lnSpc>
              <a:spcBef>
                <a:spcPts val="500"/>
              </a:spcBef>
              <a:buSzPct val="100000"/>
              <a:buFont typeface="Arial" pitchFamily="34" charset="0"/>
              <a:buChar char="•"/>
              <a:defRPr>
                <a:solidFill>
                  <a:srgbClr val="000000"/>
                </a:solidFill>
                <a:latin typeface="Calibri" pitchFamily="34" charset="0"/>
              </a:defRPr>
            </a:lvl4pPr>
            <a:lvl5pPr marL="2057140" indent="-228571" eaLnBrk="0" hangingPunct="0">
              <a:lnSpc>
                <a:spcPct val="90000"/>
              </a:lnSpc>
              <a:spcBef>
                <a:spcPts val="500"/>
              </a:spcBef>
              <a:buSzPct val="100000"/>
              <a:buFont typeface="Arial" pitchFamily="34" charset="0"/>
              <a:buChar char="•"/>
              <a:defRPr>
                <a:solidFill>
                  <a:srgbClr val="000000"/>
                </a:solidFill>
                <a:latin typeface="Calibri" pitchFamily="34" charset="0"/>
              </a:defRPr>
            </a:lvl5pPr>
            <a:lvl6pPr marL="2514282" indent="-228571"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6pPr>
            <a:lvl7pPr marL="2971424" indent="-228571"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7pPr>
            <a:lvl8pPr marL="3428567" indent="-228571"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8pPr>
            <a:lvl9pPr marL="3885708" indent="-228571"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9pPr>
          </a:lstStyle>
          <a:p>
            <a:pPr algn="r" eaLnBrk="1" fontAlgn="base" hangingPunct="1">
              <a:lnSpc>
                <a:spcPct val="100000"/>
              </a:lnSpc>
              <a:spcBef>
                <a:spcPct val="0"/>
              </a:spcBef>
              <a:spcAft>
                <a:spcPct val="0"/>
              </a:spcAft>
              <a:buSzTx/>
              <a:buFontTx/>
              <a:buNone/>
            </a:pPr>
            <a:r>
              <a:rPr lang="en-GB" altLang="fr-FR" sz="1000" dirty="0">
                <a:solidFill>
                  <a:schemeClr val="bg1"/>
                </a:solidFill>
                <a:cs typeface="Calibri" pitchFamily="34" charset="0"/>
              </a:rPr>
              <a:t>Data in WHO HQ as of </a:t>
            </a:r>
            <a:r>
              <a:rPr lang="en-GB" altLang="fr-FR" sz="1000" dirty="0" smtClean="0">
                <a:solidFill>
                  <a:schemeClr val="bg1"/>
                </a:solidFill>
                <a:cs typeface="Calibri" pitchFamily="34" charset="0"/>
              </a:rPr>
              <a:t>23 </a:t>
            </a:r>
            <a:r>
              <a:rPr lang="en-GB" altLang="fr-FR" sz="1000" dirty="0">
                <a:solidFill>
                  <a:schemeClr val="bg1"/>
                </a:solidFill>
                <a:cs typeface="Calibri" pitchFamily="34" charset="0"/>
              </a:rPr>
              <a:t>Oct. 2018</a:t>
            </a:r>
          </a:p>
        </p:txBody>
      </p:sp>
      <p:sp>
        <p:nvSpPr>
          <p:cNvPr id="20" name="TextBox 19"/>
          <p:cNvSpPr txBox="1"/>
          <p:nvPr/>
        </p:nvSpPr>
        <p:spPr>
          <a:xfrm>
            <a:off x="3459415" y="3126500"/>
            <a:ext cx="2403035" cy="646331"/>
          </a:xfrm>
          <a:prstGeom prst="rect">
            <a:avLst/>
          </a:prstGeom>
          <a:noFill/>
          <a:ln>
            <a:solidFill>
              <a:schemeClr val="accent1"/>
            </a:solidFill>
          </a:ln>
        </p:spPr>
        <p:txBody>
          <a:bodyPr wrap="square" rtlCol="0">
            <a:spAutoFit/>
          </a:bodyPr>
          <a:lstStyle/>
          <a:p>
            <a:pPr algn="ctr"/>
            <a:r>
              <a:rPr lang="en-GB" b="1" dirty="0" smtClean="0">
                <a:solidFill>
                  <a:schemeClr val="accent6">
                    <a:lumMod val="75000"/>
                  </a:schemeClr>
                </a:solidFill>
              </a:rPr>
              <a:t>DRC</a:t>
            </a:r>
            <a:r>
              <a:rPr lang="en-GB" b="1" dirty="0" smtClean="0"/>
              <a:t>: 37 cVDPV2 cases since May 2017</a:t>
            </a:r>
          </a:p>
        </p:txBody>
      </p:sp>
      <p:pic>
        <p:nvPicPr>
          <p:cNvPr id="26" name="Picture 2"/>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98130" y="859397"/>
            <a:ext cx="3307803" cy="3118212"/>
          </a:xfrm>
          <a:prstGeom prst="rect">
            <a:avLst/>
          </a:prstGeom>
          <a:noFill/>
          <a:ln w="9525">
            <a:solidFill>
              <a:schemeClr val="tx1"/>
            </a:solidFill>
            <a:miter lim="800000"/>
            <a:headEnd/>
            <a:tailEnd/>
          </a:ln>
          <a:extLst>
            <a:ext uri="{909E8E84-426E-40DD-AFC4-6F175D3DCCD1}">
              <a14:hiddenFill xmlns:a14="http://schemas.microsoft.com/office/drawing/2010/main" xmlns="">
                <a:solidFill>
                  <a:schemeClr val="accent1"/>
                </a:solidFill>
              </a14:hiddenFill>
            </a:ext>
          </a:extLst>
        </p:spPr>
      </p:pic>
      <p:pic>
        <p:nvPicPr>
          <p:cNvPr id="37" name="Picture 4"/>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229487" y="1024025"/>
            <a:ext cx="743649" cy="108314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8" name="Picture 3"/>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2306331" y="1039927"/>
            <a:ext cx="1022847" cy="322157"/>
          </a:xfrm>
          <a:prstGeom prst="rect">
            <a:avLst/>
          </a:prstGeom>
          <a:noFill/>
          <a:ln w="9525">
            <a:solidFill>
              <a:schemeClr val="tx1"/>
            </a:solidFill>
            <a:miter lim="800000"/>
            <a:headEnd/>
            <a:tailEnd/>
          </a:ln>
          <a:extLst>
            <a:ext uri="{909E8E84-426E-40DD-AFC4-6F175D3DCCD1}">
              <a14:hiddenFill xmlns:a14="http://schemas.microsoft.com/office/drawing/2010/main" xmlns="">
                <a:solidFill>
                  <a:schemeClr val="accent1"/>
                </a:solidFill>
              </a14:hiddenFill>
            </a:ext>
          </a:extLst>
        </p:spPr>
      </p:pic>
      <p:sp>
        <p:nvSpPr>
          <p:cNvPr id="41" name="Slide Number Placeholder 4"/>
          <p:cNvSpPr txBox="1">
            <a:spLocks/>
          </p:cNvSpPr>
          <p:nvPr/>
        </p:nvSpPr>
        <p:spPr>
          <a:xfrm>
            <a:off x="41846" y="6604000"/>
            <a:ext cx="1777512" cy="254000"/>
          </a:xfrm>
          <a:prstGeom prst="rect">
            <a:avLst/>
          </a:prstGeom>
        </p:spPr>
        <p:txBody>
          <a:bodyPr vert="horz" lIns="91440" tIns="45720" rIns="91440" bIns="45720" rtlCol="0" anchor="ctr"/>
          <a:lstStyle>
            <a:defPPr>
              <a:defRPr lang="en-US"/>
            </a:defPPr>
            <a:lvl1pPr algn="r" defTabSz="457200" fontAlgn="auto">
              <a:spcBef>
                <a:spcPts val="0"/>
              </a:spcBef>
              <a:spcAft>
                <a:spcPts val="0"/>
              </a:spcAft>
              <a:defRPr sz="1400" b="1">
                <a:solidFill>
                  <a:prstClr val="white"/>
                </a:solidFill>
              </a:defRPr>
            </a:lvl1pPr>
          </a:lstStyle>
          <a:p>
            <a:fld id="{6D11EF30-260E-45B8-ABC2-3AA2E392E5A9}" type="slidenum">
              <a:rPr lang="en-US"/>
              <a:pPr/>
              <a:t>11</a:t>
            </a:fld>
            <a:endParaRPr lang="en-US" dirty="0"/>
          </a:p>
        </p:txBody>
      </p:sp>
      <p:sp>
        <p:nvSpPr>
          <p:cNvPr id="45" name="TextBox 44"/>
          <p:cNvSpPr txBox="1"/>
          <p:nvPr/>
        </p:nvSpPr>
        <p:spPr>
          <a:xfrm>
            <a:off x="229492" y="4120942"/>
            <a:ext cx="3021715" cy="1323439"/>
          </a:xfrm>
          <a:prstGeom prst="rect">
            <a:avLst/>
          </a:prstGeom>
          <a:noFill/>
          <a:ln>
            <a:solidFill>
              <a:schemeClr val="accent1"/>
            </a:solidFill>
          </a:ln>
        </p:spPr>
        <p:txBody>
          <a:bodyPr wrap="square" rtlCol="0">
            <a:spAutoFit/>
          </a:bodyPr>
          <a:lstStyle/>
          <a:p>
            <a:pPr algn="ctr"/>
            <a:r>
              <a:rPr lang="en-GB" sz="2000" b="1" dirty="0" err="1" smtClean="0">
                <a:solidFill>
                  <a:schemeClr val="accent6">
                    <a:lumMod val="75000"/>
                  </a:schemeClr>
                </a:solidFill>
              </a:rPr>
              <a:t>HoA</a:t>
            </a:r>
            <a:r>
              <a:rPr lang="en-GB" sz="2000" b="1" dirty="0" smtClean="0">
                <a:solidFill>
                  <a:schemeClr val="accent6">
                    <a:lumMod val="75000"/>
                  </a:schemeClr>
                </a:solidFill>
              </a:rPr>
              <a:t>: </a:t>
            </a:r>
            <a:r>
              <a:rPr lang="en-GB" sz="2000" b="1" dirty="0" smtClean="0"/>
              <a:t>5 cVDPV2 cases,  </a:t>
            </a:r>
          </a:p>
          <a:p>
            <a:pPr algn="ctr"/>
            <a:r>
              <a:rPr lang="en-GB" sz="2000" b="1" dirty="0" smtClean="0"/>
              <a:t>6 cVDPV3 cases and </a:t>
            </a:r>
          </a:p>
          <a:p>
            <a:pPr algn="ctr"/>
            <a:r>
              <a:rPr lang="en-GB" sz="2000" b="1" dirty="0" smtClean="0"/>
              <a:t>1 co-infection since October 2017  </a:t>
            </a:r>
          </a:p>
        </p:txBody>
      </p:sp>
      <p:pic>
        <p:nvPicPr>
          <p:cNvPr id="46" name="Picture 45"/>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5831336" y="838931"/>
            <a:ext cx="3184431" cy="3038802"/>
          </a:xfrm>
          <a:prstGeom prst="rect">
            <a:avLst/>
          </a:prstGeom>
        </p:spPr>
      </p:pic>
      <p:sp>
        <p:nvSpPr>
          <p:cNvPr id="47" name="TextBox 46"/>
          <p:cNvSpPr txBox="1"/>
          <p:nvPr/>
        </p:nvSpPr>
        <p:spPr>
          <a:xfrm>
            <a:off x="6104469" y="4097058"/>
            <a:ext cx="2608702" cy="707886"/>
          </a:xfrm>
          <a:prstGeom prst="rect">
            <a:avLst/>
          </a:prstGeom>
          <a:noFill/>
          <a:ln>
            <a:solidFill>
              <a:schemeClr val="accent1"/>
            </a:solidFill>
          </a:ln>
        </p:spPr>
        <p:txBody>
          <a:bodyPr wrap="square" rtlCol="0">
            <a:spAutoFit/>
          </a:bodyPr>
          <a:lstStyle/>
          <a:p>
            <a:pPr algn="ctr"/>
            <a:r>
              <a:rPr lang="en-GB" sz="2000" b="1" dirty="0" smtClean="0">
                <a:solidFill>
                  <a:schemeClr val="accent6">
                    <a:lumMod val="75000"/>
                  </a:schemeClr>
                </a:solidFill>
              </a:rPr>
              <a:t>PNG: </a:t>
            </a:r>
            <a:r>
              <a:rPr lang="en-GB" sz="2000" b="1" dirty="0" smtClean="0"/>
              <a:t>21 cVDPV1 since 25 April 2018  </a:t>
            </a:r>
          </a:p>
        </p:txBody>
      </p:sp>
    </p:spTree>
    <p:extLst>
      <p:ext uri="{BB962C8B-B14F-4D97-AF65-F5344CB8AC3E}">
        <p14:creationId xmlns:p14="http://schemas.microsoft.com/office/powerpoint/2010/main" xmlns="" val="3167734119"/>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extBox 2"/>
          <p:cNvSpPr txBox="1">
            <a:spLocks noChangeArrowheads="1"/>
          </p:cNvSpPr>
          <p:nvPr/>
        </p:nvSpPr>
        <p:spPr bwMode="auto">
          <a:xfrm flipH="1">
            <a:off x="-152399" y="1574500"/>
            <a:ext cx="5830556" cy="42319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itchFamily="34" charset="0"/>
                <a:cs typeface="Arial" pitchFamily="34" charset="0"/>
              </a:defRPr>
            </a:lvl1pPr>
            <a:lvl2pPr marL="914400" indent="-45720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971550" lvl="1" indent="-514350" fontAlgn="base">
              <a:spcBef>
                <a:spcPts val="1800"/>
              </a:spcBef>
              <a:spcAft>
                <a:spcPct val="0"/>
              </a:spcAft>
              <a:buFont typeface="+mj-lt"/>
              <a:buAutoNum type="arabicPeriod"/>
            </a:pPr>
            <a:r>
              <a:rPr lang="en-US" sz="2800" b="1" dirty="0">
                <a:solidFill>
                  <a:schemeClr val="bg1">
                    <a:lumMod val="85000"/>
                  </a:schemeClr>
                </a:solidFill>
                <a:latin typeface="+mj-lt"/>
              </a:rPr>
              <a:t>Poliovirus detection &amp; interruption</a:t>
            </a:r>
            <a:endParaRPr lang="en-US" sz="2800" b="1" i="1" dirty="0">
              <a:solidFill>
                <a:schemeClr val="bg1">
                  <a:lumMod val="85000"/>
                </a:schemeClr>
              </a:solidFill>
              <a:latin typeface="+mj-lt"/>
            </a:endParaRPr>
          </a:p>
          <a:p>
            <a:pPr marL="971550" lvl="1" indent="-514350" fontAlgn="base">
              <a:spcBef>
                <a:spcPts val="1800"/>
              </a:spcBef>
              <a:spcAft>
                <a:spcPct val="0"/>
              </a:spcAft>
              <a:buFont typeface="+mj-lt"/>
              <a:buAutoNum type="arabicPeriod"/>
            </a:pPr>
            <a:r>
              <a:rPr lang="en-US" sz="2800" b="1" dirty="0">
                <a:solidFill>
                  <a:prstClr val="black"/>
                </a:solidFill>
                <a:latin typeface="+mj-lt"/>
              </a:rPr>
              <a:t>OPV2 withdrawal, IPV introduction, immunization system strengthening</a:t>
            </a:r>
          </a:p>
          <a:p>
            <a:pPr marL="971550" lvl="1" indent="-514350" fontAlgn="base">
              <a:spcBef>
                <a:spcPts val="1800"/>
              </a:spcBef>
              <a:spcAft>
                <a:spcPct val="0"/>
              </a:spcAft>
              <a:buFont typeface="+mj-lt"/>
              <a:buAutoNum type="arabicPeriod"/>
            </a:pPr>
            <a:r>
              <a:rPr lang="en-US" sz="2800" b="1" dirty="0">
                <a:solidFill>
                  <a:schemeClr val="bg1">
                    <a:lumMod val="85000"/>
                  </a:schemeClr>
                </a:solidFill>
                <a:latin typeface="+mj-lt"/>
              </a:rPr>
              <a:t>Containment &amp; Global Certification</a:t>
            </a:r>
          </a:p>
          <a:p>
            <a:pPr marL="971550" lvl="1" indent="-514350" fontAlgn="base">
              <a:spcBef>
                <a:spcPts val="1800"/>
              </a:spcBef>
              <a:spcAft>
                <a:spcPct val="0"/>
              </a:spcAft>
              <a:buFont typeface="+mj-lt"/>
              <a:buAutoNum type="arabicPeriod"/>
            </a:pPr>
            <a:r>
              <a:rPr lang="en-US" sz="2800" b="1" dirty="0">
                <a:solidFill>
                  <a:schemeClr val="bg1">
                    <a:lumMod val="85000"/>
                  </a:schemeClr>
                </a:solidFill>
                <a:latin typeface="+mj-lt"/>
              </a:rPr>
              <a:t>Transition Planning</a:t>
            </a:r>
          </a:p>
        </p:txBody>
      </p:sp>
      <p:pic>
        <p:nvPicPr>
          <p:cNvPr id="163843" name="Picture 2"/>
          <p:cNvPicPr>
            <a:picLocks noChangeAspect="1" noChangeArrowheads="1"/>
          </p:cNvPicPr>
          <p:nvPr/>
        </p:nvPicPr>
        <p:blipFill>
          <a:blip r:embed="rId2" cstate="email">
            <a:extLst>
              <a:ext uri="{28A0092B-C50C-407E-A947-70E740481C1C}">
                <a14:useLocalDpi xmlns:a14="http://schemas.microsoft.com/office/drawing/2010/main" xmlns=""/>
              </a:ext>
            </a:extLst>
          </a:blip>
          <a:srcRect/>
          <a:stretch>
            <a:fillRect/>
          </a:stretch>
        </p:blipFill>
        <p:spPr bwMode="auto">
          <a:xfrm>
            <a:off x="5249333" y="1374528"/>
            <a:ext cx="2887134" cy="4431899"/>
          </a:xfrm>
          <a:prstGeom prst="rect">
            <a:avLst/>
          </a:prstGeom>
          <a:noFill/>
          <a:ln w="12700">
            <a:solidFill>
              <a:schemeClr val="bg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3845" name="TextBox 4"/>
          <p:cNvSpPr txBox="1">
            <a:spLocks noChangeArrowheads="1"/>
          </p:cNvSpPr>
          <p:nvPr/>
        </p:nvSpPr>
        <p:spPr bwMode="auto">
          <a:xfrm flipH="1">
            <a:off x="84822" y="44624"/>
            <a:ext cx="8884097" cy="584775"/>
          </a:xfrm>
          <a:prstGeom prst="rect">
            <a:avLst/>
          </a:prstGeom>
          <a:solidFill>
            <a:srgbClr val="820082"/>
          </a:solid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spcBef>
                <a:spcPts val="3600"/>
              </a:spcBef>
            </a:pPr>
            <a:r>
              <a:rPr lang="en-US" sz="3200" dirty="0">
                <a:solidFill>
                  <a:schemeClr val="bg1"/>
                </a:solidFill>
                <a:latin typeface="Century Gothic" panose="020B0502020202020204" pitchFamily="34" charset="0"/>
              </a:rPr>
              <a:t> </a:t>
            </a:r>
            <a:r>
              <a:rPr lang="en-US" sz="3200" b="1" dirty="0">
                <a:solidFill>
                  <a:schemeClr val="bg1"/>
                </a:solidFill>
                <a:latin typeface="Century Gothic" panose="020B0502020202020204" pitchFamily="34" charset="0"/>
                <a:ea typeface="+mj-ea"/>
                <a:cs typeface="+mj-cs"/>
              </a:rPr>
              <a:t>Polio Eradication and Endgame Strategy </a:t>
            </a:r>
          </a:p>
        </p:txBody>
      </p:sp>
    </p:spTree>
    <p:extLst>
      <p:ext uri="{BB962C8B-B14F-4D97-AF65-F5344CB8AC3E}">
        <p14:creationId xmlns:p14="http://schemas.microsoft.com/office/powerpoint/2010/main" xmlns="" val="975740853"/>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908720"/>
          </a:xfrm>
        </p:spPr>
        <p:txBody>
          <a:bodyPr>
            <a:normAutofit/>
          </a:bodyPr>
          <a:lstStyle/>
          <a:p>
            <a:r>
              <a:rPr lang="en-US" i="1" u="sng" dirty="0" smtClean="0">
                <a:effectLst>
                  <a:outerShdw blurRad="38100" dist="38100" dir="2700000" algn="tl">
                    <a:srgbClr val="000000">
                      <a:alpha val="43137"/>
                    </a:srgbClr>
                  </a:outerShdw>
                </a:effectLst>
              </a:rPr>
              <a:t>Coverage of OPV-1, IPV-1 and Penta-1</a:t>
            </a:r>
            <a:endParaRPr lang="en-US" dirty="0"/>
          </a:p>
        </p:txBody>
      </p:sp>
      <p:graphicFrame>
        <p:nvGraphicFramePr>
          <p:cNvPr id="6" name="Chart 5"/>
          <p:cNvGraphicFramePr/>
          <p:nvPr>
            <p:extLst>
              <p:ext uri="{D42A27DB-BD31-4B8C-83A1-F6EECF244321}">
                <p14:modId xmlns:p14="http://schemas.microsoft.com/office/powerpoint/2010/main" xmlns="" val="3609954857"/>
              </p:ext>
            </p:extLst>
          </p:nvPr>
        </p:nvGraphicFramePr>
        <p:xfrm>
          <a:off x="251520" y="980728"/>
          <a:ext cx="8712968" cy="51816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28362148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384"/>
            <a:ext cx="9144000" cy="715962"/>
          </a:xfrm>
        </p:spPr>
        <p:txBody>
          <a:bodyPr>
            <a:normAutofit fontScale="90000"/>
          </a:bodyPr>
          <a:lstStyle/>
          <a:p>
            <a:r>
              <a:rPr lang="en-US" i="1" u="sng" dirty="0" smtClean="0">
                <a:effectLst>
                  <a:outerShdw blurRad="38100" dist="38100" dir="2700000" algn="tl">
                    <a:srgbClr val="000000">
                      <a:alpha val="43137"/>
                    </a:srgbClr>
                  </a:outerShdw>
                </a:effectLst>
              </a:rPr>
              <a:t>Coverage of OPV-3, IPV-2 and Penta-3</a:t>
            </a:r>
            <a:endParaRPr lang="en-US" dirty="0"/>
          </a:p>
        </p:txBody>
      </p:sp>
      <p:graphicFrame>
        <p:nvGraphicFramePr>
          <p:cNvPr id="4" name="Chart 3"/>
          <p:cNvGraphicFramePr/>
          <p:nvPr>
            <p:extLst>
              <p:ext uri="{D42A27DB-BD31-4B8C-83A1-F6EECF244321}">
                <p14:modId xmlns:p14="http://schemas.microsoft.com/office/powerpoint/2010/main" xmlns="" val="339163990"/>
              </p:ext>
            </p:extLst>
          </p:nvPr>
        </p:nvGraphicFramePr>
        <p:xfrm>
          <a:off x="251520" y="908720"/>
          <a:ext cx="8712968" cy="549208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10962043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t="14091" r="4186" b="31301"/>
          <a:stretch/>
        </p:blipFill>
        <p:spPr bwMode="auto">
          <a:xfrm>
            <a:off x="-159834" y="1261995"/>
            <a:ext cx="9452672" cy="41115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p:cNvSpPr>
            <a:spLocks noGrp="1"/>
          </p:cNvSpPr>
          <p:nvPr>
            <p:ph type="title"/>
          </p:nvPr>
        </p:nvSpPr>
        <p:spPr>
          <a:xfrm>
            <a:off x="36480" y="-27384"/>
            <a:ext cx="9107519" cy="921503"/>
          </a:xfrm>
          <a:solidFill>
            <a:srgbClr val="820082"/>
          </a:solidFill>
        </p:spPr>
        <p:txBody>
          <a:bodyPr lIns="80147" tIns="40074" rIns="80147" bIns="40074">
            <a:noAutofit/>
          </a:bodyPr>
          <a:lstStyle/>
          <a:p>
            <a:r>
              <a:rPr lang="en-US" sz="3200" b="1" dirty="0" smtClean="0">
                <a:solidFill>
                  <a:schemeClr val="bg1"/>
                </a:solidFill>
                <a:latin typeface="Century Gothic" panose="020B0502020202020204" pitchFamily="34" charset="0"/>
              </a:rPr>
              <a:t/>
            </a:r>
            <a:br>
              <a:rPr lang="en-US" sz="3200" b="1" dirty="0" smtClean="0">
                <a:solidFill>
                  <a:schemeClr val="bg1"/>
                </a:solidFill>
                <a:latin typeface="Century Gothic" panose="020B0502020202020204" pitchFamily="34" charset="0"/>
              </a:rPr>
            </a:br>
            <a:r>
              <a:rPr lang="en-US" sz="3200" b="1" dirty="0" smtClean="0">
                <a:solidFill>
                  <a:schemeClr val="bg1"/>
                </a:solidFill>
                <a:latin typeface="Century Gothic" panose="020B0502020202020204" pitchFamily="34" charset="0"/>
              </a:rPr>
              <a:t>Countries </a:t>
            </a:r>
            <a:r>
              <a:rPr lang="en-US" sz="3200" b="1" dirty="0">
                <a:solidFill>
                  <a:schemeClr val="bg1"/>
                </a:solidFill>
                <a:latin typeface="Century Gothic" panose="020B0502020202020204" pitchFamily="34" charset="0"/>
              </a:rPr>
              <a:t>using IPV vaccine to date </a:t>
            </a:r>
            <a:r>
              <a:rPr lang="en-US" sz="3200" b="1" dirty="0" smtClean="0">
                <a:solidFill>
                  <a:schemeClr val="bg1"/>
                </a:solidFill>
                <a:latin typeface="Century Gothic" panose="020B0502020202020204" pitchFamily="34" charset="0"/>
              </a:rPr>
              <a:t/>
            </a:r>
            <a:br>
              <a:rPr lang="en-US" sz="3200" b="1" dirty="0" smtClean="0">
                <a:solidFill>
                  <a:schemeClr val="bg1"/>
                </a:solidFill>
                <a:latin typeface="Century Gothic" panose="020B0502020202020204" pitchFamily="34" charset="0"/>
              </a:rPr>
            </a:br>
            <a:endParaRPr lang="en-GB" sz="3200" b="1" dirty="0">
              <a:solidFill>
                <a:schemeClr val="bg1"/>
              </a:solidFill>
              <a:latin typeface="Century Gothic" panose="020B0502020202020204" pitchFamily="34" charset="0"/>
            </a:endParaRPr>
          </a:p>
        </p:txBody>
      </p:sp>
      <p:sp>
        <p:nvSpPr>
          <p:cNvPr id="4" name="DataSource"/>
          <p:cNvSpPr txBox="1"/>
          <p:nvPr/>
        </p:nvSpPr>
        <p:spPr>
          <a:xfrm>
            <a:off x="3580941" y="6106766"/>
            <a:ext cx="4577499" cy="296374"/>
          </a:xfrm>
          <a:prstGeom prst="rect">
            <a:avLst/>
          </a:prstGeom>
          <a:noFill/>
        </p:spPr>
        <p:txBody>
          <a:bodyPr vert="horz" wrap="square" lIns="80147" tIns="40074" rIns="80147" bIns="40074" rtlCol="0">
            <a:spAutoFit/>
          </a:bodyPr>
          <a:lstStyle/>
          <a:p>
            <a:pPr algn="r"/>
            <a:r>
              <a:rPr lang="en-US" sz="700" dirty="0">
                <a:latin typeface="Arial"/>
              </a:rPr>
              <a:t>Data source: WHO/IVB Database, as of 11 October 2018</a:t>
            </a:r>
          </a:p>
          <a:p>
            <a:pPr algn="r"/>
            <a:r>
              <a:rPr lang="en-US" sz="700" dirty="0">
                <a:latin typeface="Arial"/>
              </a:rPr>
              <a:t>Map production Immunization Vaccines and Biologicals (IVB), World Health Organization</a:t>
            </a:r>
            <a:endParaRPr lang="en-GB" sz="700" dirty="0">
              <a:latin typeface="Arial"/>
            </a:endParaRPr>
          </a:p>
        </p:txBody>
      </p:sp>
      <p:sp>
        <p:nvSpPr>
          <p:cNvPr id="7" name="rect_orange"/>
          <p:cNvSpPr/>
          <p:nvPr/>
        </p:nvSpPr>
        <p:spPr bwMode="auto">
          <a:xfrm>
            <a:off x="145455" y="5412869"/>
            <a:ext cx="119458" cy="126707"/>
          </a:xfrm>
          <a:prstGeom prst="rect">
            <a:avLst/>
          </a:prstGeom>
          <a:solidFill>
            <a:srgbClr val="FFAA00"/>
          </a:solidFill>
          <a:ln w="63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80147" tIns="40074" rIns="80147" bIns="40074" numCol="1" rtlCol="0" anchor="t" anchorCtr="0" compatLnSpc="1">
            <a:prstTxWarp prst="textNoShape">
              <a:avLst/>
            </a:prstTxWarp>
          </a:bodyPr>
          <a:lstStyle/>
          <a:p>
            <a:pPr defTabSz="914179" rtl="1" fontAlgn="base">
              <a:spcBef>
                <a:spcPct val="0"/>
              </a:spcBef>
              <a:spcAft>
                <a:spcPct val="0"/>
              </a:spcAft>
            </a:pPr>
            <a:endParaRPr lang="en-GB" sz="3400" b="1" dirty="0">
              <a:solidFill>
                <a:srgbClr val="000066"/>
              </a:solidFill>
              <a:latin typeface="Arial" charset="0"/>
              <a:cs typeface="Arial" charset="0"/>
            </a:endParaRPr>
          </a:p>
        </p:txBody>
      </p:sp>
      <p:sp>
        <p:nvSpPr>
          <p:cNvPr id="8" name="text_orange"/>
          <p:cNvSpPr txBox="1"/>
          <p:nvPr/>
        </p:nvSpPr>
        <p:spPr>
          <a:xfrm>
            <a:off x="237110" y="5379456"/>
            <a:ext cx="2694176" cy="219430"/>
          </a:xfrm>
          <a:prstGeom prst="rect">
            <a:avLst/>
          </a:prstGeom>
          <a:noFill/>
        </p:spPr>
        <p:txBody>
          <a:bodyPr vert="horz" wrap="square" lIns="80147" tIns="40074" rIns="80147" bIns="40074" rtlCol="0">
            <a:spAutoFit/>
          </a:bodyPr>
          <a:lstStyle/>
          <a:p>
            <a:r>
              <a:rPr lang="en-GB" sz="900" b="1" dirty="0">
                <a:latin typeface="Arial"/>
              </a:rPr>
              <a:t>Introduced* to date    </a:t>
            </a:r>
            <a:r>
              <a:rPr lang="en-GB" sz="900" b="1" i="1" dirty="0">
                <a:latin typeface="Arial"/>
              </a:rPr>
              <a:t> (176 countries)</a:t>
            </a:r>
          </a:p>
        </p:txBody>
      </p:sp>
      <p:sp>
        <p:nvSpPr>
          <p:cNvPr id="14" name="text_red"/>
          <p:cNvSpPr txBox="1"/>
          <p:nvPr/>
        </p:nvSpPr>
        <p:spPr>
          <a:xfrm>
            <a:off x="237111" y="5730884"/>
            <a:ext cx="3742614" cy="204041"/>
          </a:xfrm>
          <a:prstGeom prst="rect">
            <a:avLst/>
          </a:prstGeom>
          <a:noFill/>
        </p:spPr>
        <p:txBody>
          <a:bodyPr vert="horz" wrap="square" lIns="80147" tIns="40074" rIns="80147" bIns="40074" rtlCol="0">
            <a:spAutoFit/>
          </a:bodyPr>
          <a:lstStyle/>
          <a:p>
            <a:r>
              <a:rPr lang="en-US" sz="800" dirty="0">
                <a:latin typeface="Arial"/>
              </a:rPr>
              <a:t>Formal commitment to introduce in 2018-2019  </a:t>
            </a:r>
            <a:r>
              <a:rPr lang="en-US" sz="800" i="1" dirty="0">
                <a:latin typeface="Arial"/>
              </a:rPr>
              <a:t>(3 countries)</a:t>
            </a:r>
            <a:endParaRPr lang="en-GB" sz="800" i="1" dirty="0">
              <a:latin typeface="Arial"/>
            </a:endParaRPr>
          </a:p>
        </p:txBody>
      </p:sp>
      <p:sp>
        <p:nvSpPr>
          <p:cNvPr id="16" name="rect_grey"/>
          <p:cNvSpPr/>
          <p:nvPr/>
        </p:nvSpPr>
        <p:spPr bwMode="auto">
          <a:xfrm>
            <a:off x="145455" y="5914367"/>
            <a:ext cx="119458" cy="126707"/>
          </a:xfrm>
          <a:prstGeom prst="rect">
            <a:avLst/>
          </a:prstGeom>
          <a:solidFill>
            <a:srgbClr val="E1E1E1"/>
          </a:solidFill>
          <a:ln w="63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80147" tIns="40074" rIns="80147" bIns="40074" numCol="1" rtlCol="0" anchor="t" anchorCtr="0" compatLnSpc="1">
            <a:prstTxWarp prst="textNoShape">
              <a:avLst/>
            </a:prstTxWarp>
          </a:bodyPr>
          <a:lstStyle/>
          <a:p>
            <a:pPr defTabSz="914179" rtl="1" fontAlgn="base">
              <a:spcBef>
                <a:spcPct val="0"/>
              </a:spcBef>
              <a:spcAft>
                <a:spcPct val="0"/>
              </a:spcAft>
            </a:pPr>
            <a:endParaRPr lang="en-GB" sz="3400" b="1" dirty="0">
              <a:solidFill>
                <a:srgbClr val="000066"/>
              </a:solidFill>
              <a:latin typeface="Arial" charset="0"/>
              <a:cs typeface="Arial" charset="0"/>
            </a:endParaRPr>
          </a:p>
        </p:txBody>
      </p:sp>
      <p:sp>
        <p:nvSpPr>
          <p:cNvPr id="17" name="text_grey"/>
          <p:cNvSpPr txBox="1"/>
          <p:nvPr/>
        </p:nvSpPr>
        <p:spPr>
          <a:xfrm>
            <a:off x="237111" y="5882384"/>
            <a:ext cx="2424737" cy="204041"/>
          </a:xfrm>
          <a:prstGeom prst="rect">
            <a:avLst/>
          </a:prstGeom>
          <a:noFill/>
        </p:spPr>
        <p:txBody>
          <a:bodyPr vert="horz" lIns="80147" tIns="40074" rIns="80147" bIns="40074" rtlCol="0">
            <a:spAutoFit/>
          </a:bodyPr>
          <a:lstStyle/>
          <a:p>
            <a:r>
              <a:rPr lang="en-US" sz="800" dirty="0">
                <a:latin typeface="Arial"/>
              </a:rPr>
              <a:t>Not available </a:t>
            </a:r>
            <a:endParaRPr lang="en-GB" sz="800" dirty="0">
              <a:latin typeface="Arial"/>
            </a:endParaRPr>
          </a:p>
        </p:txBody>
      </p:sp>
      <p:sp>
        <p:nvSpPr>
          <p:cNvPr id="19" name="rect_na"/>
          <p:cNvSpPr/>
          <p:nvPr/>
        </p:nvSpPr>
        <p:spPr bwMode="auto">
          <a:xfrm>
            <a:off x="145455" y="6105999"/>
            <a:ext cx="119458" cy="126707"/>
          </a:xfrm>
          <a:prstGeom prst="rect">
            <a:avLst/>
          </a:prstGeom>
          <a:solidFill>
            <a:schemeClr val="bg1">
              <a:lumMod val="65000"/>
            </a:schemeClr>
          </a:solidFill>
          <a:ln w="6350" cap="flat" cmpd="sng" algn="ctr">
            <a:solidFill>
              <a:srgbClr val="000000"/>
            </a:solidFill>
            <a:prstDash val="solid"/>
            <a:round/>
            <a:headEnd type="none" w="med" len="med"/>
            <a:tailEnd type="none" w="med" len="med"/>
          </a:ln>
          <a:effectLst/>
          <a:extLst/>
        </p:spPr>
        <p:txBody>
          <a:bodyPr vert="horz" wrap="square" lIns="80147" tIns="40074" rIns="80147" bIns="40074" numCol="1" rtlCol="0" anchor="t" anchorCtr="0" compatLnSpc="1">
            <a:prstTxWarp prst="textNoShape">
              <a:avLst/>
            </a:prstTxWarp>
          </a:bodyPr>
          <a:lstStyle/>
          <a:p>
            <a:pPr defTabSz="914179" rtl="1" fontAlgn="base">
              <a:spcBef>
                <a:spcPct val="0"/>
              </a:spcBef>
              <a:spcAft>
                <a:spcPct val="0"/>
              </a:spcAft>
            </a:pPr>
            <a:endParaRPr lang="en-GB" sz="3400" b="1" dirty="0">
              <a:solidFill>
                <a:srgbClr val="000066"/>
              </a:solidFill>
              <a:latin typeface="Arial" charset="0"/>
              <a:cs typeface="Arial" charset="0"/>
            </a:endParaRPr>
          </a:p>
        </p:txBody>
      </p:sp>
      <p:sp>
        <p:nvSpPr>
          <p:cNvPr id="20" name="legend_na"/>
          <p:cNvSpPr txBox="1"/>
          <p:nvPr/>
        </p:nvSpPr>
        <p:spPr>
          <a:xfrm>
            <a:off x="237109" y="6065159"/>
            <a:ext cx="1610018" cy="204041"/>
          </a:xfrm>
          <a:prstGeom prst="rect">
            <a:avLst/>
          </a:prstGeom>
          <a:noFill/>
        </p:spPr>
        <p:txBody>
          <a:bodyPr vert="horz" lIns="80147" tIns="40074" rIns="80147" bIns="40074" rtlCol="0">
            <a:spAutoFit/>
          </a:bodyPr>
          <a:lstStyle/>
          <a:p>
            <a:r>
              <a:rPr lang="en-GB" sz="800" dirty="0">
                <a:latin typeface="Arial"/>
              </a:rPr>
              <a:t>Not applicable</a:t>
            </a:r>
          </a:p>
        </p:txBody>
      </p:sp>
      <p:sp>
        <p:nvSpPr>
          <p:cNvPr id="25" name="text_grey"/>
          <p:cNvSpPr txBox="1"/>
          <p:nvPr/>
        </p:nvSpPr>
        <p:spPr>
          <a:xfrm>
            <a:off x="211551" y="6238768"/>
            <a:ext cx="2937808" cy="204041"/>
          </a:xfrm>
          <a:prstGeom prst="rect">
            <a:avLst/>
          </a:prstGeom>
          <a:noFill/>
        </p:spPr>
        <p:txBody>
          <a:bodyPr vert="horz" wrap="square" lIns="80147" tIns="40074" rIns="80147" bIns="40074" rtlCol="0">
            <a:spAutoFit/>
          </a:bodyPr>
          <a:lstStyle/>
          <a:p>
            <a:r>
              <a:rPr lang="en-GB" sz="800" i="1" dirty="0">
                <a:latin typeface="Arial"/>
              </a:rPr>
              <a:t>* Including partial introduction in India  </a:t>
            </a:r>
          </a:p>
        </p:txBody>
      </p:sp>
      <p:sp>
        <p:nvSpPr>
          <p:cNvPr id="26" name="rect_red"/>
          <p:cNvSpPr/>
          <p:nvPr/>
        </p:nvSpPr>
        <p:spPr bwMode="auto">
          <a:xfrm>
            <a:off x="146365" y="5745430"/>
            <a:ext cx="119458" cy="126707"/>
          </a:xfrm>
          <a:prstGeom prst="rect">
            <a:avLst/>
          </a:prstGeom>
          <a:solidFill>
            <a:srgbClr val="38A800"/>
          </a:solidFill>
          <a:ln w="6350" cap="flat" cmpd="sng" algn="ctr">
            <a:solidFill>
              <a:srgbClr val="000000"/>
            </a:solidFill>
            <a:prstDash val="solid"/>
            <a:round/>
            <a:headEnd type="none" w="med" len="med"/>
            <a:tailEnd type="none" w="med" len="med"/>
          </a:ln>
          <a:effectLst/>
        </p:spPr>
        <p:txBody>
          <a:bodyPr vert="horz" wrap="square" lIns="80147" tIns="40074" rIns="80147" bIns="40074" numCol="1" rtlCol="0" anchor="t" anchorCtr="0" compatLnSpc="1">
            <a:prstTxWarp prst="textNoShape">
              <a:avLst/>
            </a:prstTxWarp>
          </a:bodyPr>
          <a:lstStyle/>
          <a:p>
            <a:pPr defTabSz="914179" rtl="1" fontAlgn="base">
              <a:spcBef>
                <a:spcPct val="0"/>
              </a:spcBef>
              <a:spcAft>
                <a:spcPct val="0"/>
              </a:spcAft>
            </a:pPr>
            <a:endParaRPr lang="en-GB" sz="3400" b="1" dirty="0">
              <a:solidFill>
                <a:srgbClr val="000066"/>
              </a:solidFill>
              <a:latin typeface="Arial" charset="0"/>
              <a:cs typeface="Arial" charset="0"/>
            </a:endParaRPr>
          </a:p>
        </p:txBody>
      </p:sp>
      <p:sp>
        <p:nvSpPr>
          <p:cNvPr id="27" name="rect_orange"/>
          <p:cNvSpPr/>
          <p:nvPr/>
        </p:nvSpPr>
        <p:spPr bwMode="auto">
          <a:xfrm>
            <a:off x="145455" y="5574727"/>
            <a:ext cx="119458" cy="126707"/>
          </a:xfrm>
          <a:prstGeom prst="rect">
            <a:avLst/>
          </a:prstGeom>
          <a:pattFill prst="ltUpDiag">
            <a:fgClr>
              <a:schemeClr val="tx1"/>
            </a:fgClr>
            <a:bgClr>
              <a:srgbClr val="FFC000"/>
            </a:bgClr>
          </a:pattFill>
          <a:ln w="6350" cap="flat" cmpd="sng" algn="ctr">
            <a:solidFill>
              <a:srgbClr val="000000"/>
            </a:solidFill>
            <a:prstDash val="solid"/>
            <a:round/>
            <a:headEnd type="none" w="med" len="med"/>
            <a:tailEnd type="none" w="med" len="med"/>
          </a:ln>
          <a:effectLst/>
          <a:extLst/>
        </p:spPr>
        <p:txBody>
          <a:bodyPr vert="horz" wrap="square" lIns="80147" tIns="40074" rIns="80147" bIns="40074" numCol="1" rtlCol="0" anchor="t" anchorCtr="0" compatLnSpc="1">
            <a:prstTxWarp prst="textNoShape">
              <a:avLst/>
            </a:prstTxWarp>
          </a:bodyPr>
          <a:lstStyle/>
          <a:p>
            <a:pPr defTabSz="914179" rtl="1" fontAlgn="base">
              <a:spcBef>
                <a:spcPct val="0"/>
              </a:spcBef>
              <a:spcAft>
                <a:spcPct val="0"/>
              </a:spcAft>
            </a:pPr>
            <a:endParaRPr lang="en-GB" sz="3400" b="1" dirty="0">
              <a:solidFill>
                <a:srgbClr val="000066"/>
              </a:solidFill>
              <a:latin typeface="Arial" charset="0"/>
              <a:cs typeface="Arial" charset="0"/>
            </a:endParaRPr>
          </a:p>
        </p:txBody>
      </p:sp>
      <p:sp>
        <p:nvSpPr>
          <p:cNvPr id="28" name="text_orange"/>
          <p:cNvSpPr txBox="1"/>
          <p:nvPr/>
        </p:nvSpPr>
        <p:spPr>
          <a:xfrm>
            <a:off x="237109" y="5543699"/>
            <a:ext cx="3026210" cy="204041"/>
          </a:xfrm>
          <a:prstGeom prst="rect">
            <a:avLst/>
          </a:prstGeom>
          <a:noFill/>
        </p:spPr>
        <p:txBody>
          <a:bodyPr vert="horz" wrap="square" lIns="80147" tIns="40074" rIns="80147" bIns="40074" rtlCol="0">
            <a:spAutoFit/>
          </a:bodyPr>
          <a:lstStyle/>
          <a:p>
            <a:r>
              <a:rPr lang="en-GB" sz="800" dirty="0">
                <a:latin typeface="Arial"/>
              </a:rPr>
              <a:t>Re-introduced    </a:t>
            </a:r>
            <a:r>
              <a:rPr lang="en-GB" sz="800" i="1" dirty="0">
                <a:latin typeface="Arial"/>
              </a:rPr>
              <a:t>(15 countries)</a:t>
            </a:r>
          </a:p>
        </p:txBody>
      </p:sp>
      <p:sp>
        <p:nvSpPr>
          <p:cNvPr id="18" name="Slide Number Placeholder 7"/>
          <p:cNvSpPr txBox="1">
            <a:spLocks/>
          </p:cNvSpPr>
          <p:nvPr/>
        </p:nvSpPr>
        <p:spPr>
          <a:xfrm>
            <a:off x="0" y="6604000"/>
            <a:ext cx="1777512" cy="254000"/>
          </a:xfrm>
          <a:prstGeom prst="rect">
            <a:avLst/>
          </a:prstGeom>
        </p:spPr>
        <p:txBody>
          <a:bodyPr vert="horz" lIns="91440" tIns="45720" rIns="91440" bIns="45720" rtlCol="0" anchor="ctr"/>
          <a:lstStyle>
            <a:defPPr>
              <a:defRPr lang="en-US"/>
            </a:defPPr>
            <a:lvl1pPr algn="r" defTabSz="457200" fontAlgn="auto">
              <a:spcBef>
                <a:spcPts val="0"/>
              </a:spcBef>
              <a:spcAft>
                <a:spcPts val="0"/>
              </a:spcAft>
              <a:defRPr sz="1400" b="1">
                <a:solidFill>
                  <a:prstClr val="white"/>
                </a:solidFill>
              </a:defRPr>
            </a:lvl1pPr>
          </a:lstStyle>
          <a:p>
            <a:fld id="{513D20F7-51D7-418D-8C70-74CD3728CE47}" type="slidenum">
              <a:rPr lang="en-US"/>
              <a:pPr/>
              <a:t>15</a:t>
            </a:fld>
            <a:endParaRPr lang="en-US" dirty="0"/>
          </a:p>
        </p:txBody>
      </p:sp>
    </p:spTree>
    <p:extLst>
      <p:ext uri="{BB962C8B-B14F-4D97-AF65-F5344CB8AC3E}">
        <p14:creationId xmlns:p14="http://schemas.microsoft.com/office/powerpoint/2010/main" xmlns="" val="3275924748"/>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vert="horz" lIns="91440" tIns="45720" rIns="91440" bIns="45720" rtlCol="0" anchor="ctr"/>
          <a:lstStyle/>
          <a:p>
            <a:endParaRPr lang="en-US" sz="1400" b="1" dirty="0"/>
          </a:p>
          <a:p>
            <a:fld id="{20E72F2D-B2AC-6244-8A61-4DB2981BEBB5}" type="slidenum">
              <a:rPr lang="en-US" sz="1400" b="1"/>
              <a:pPr/>
              <a:t>16</a:t>
            </a:fld>
            <a:endParaRPr lang="en-US" sz="1400" b="1" dirty="0"/>
          </a:p>
          <a:p>
            <a:endParaRPr lang="en-US" sz="1400" b="1" dirty="0"/>
          </a:p>
        </p:txBody>
      </p:sp>
      <p:graphicFrame>
        <p:nvGraphicFramePr>
          <p:cNvPr id="11" name="Chart 10"/>
          <p:cNvGraphicFramePr>
            <a:graphicFrameLocks/>
          </p:cNvGraphicFramePr>
          <p:nvPr>
            <p:extLst>
              <p:ext uri="{D42A27DB-BD31-4B8C-83A1-F6EECF244321}">
                <p14:modId xmlns:p14="http://schemas.microsoft.com/office/powerpoint/2010/main" xmlns="" val="2241292819"/>
              </p:ext>
            </p:extLst>
          </p:nvPr>
        </p:nvGraphicFramePr>
        <p:xfrm>
          <a:off x="381000" y="1053888"/>
          <a:ext cx="7924800" cy="5346915"/>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ctrTitle"/>
          </p:nvPr>
        </p:nvSpPr>
        <p:spPr>
          <a:xfrm>
            <a:off x="0" y="-27384"/>
            <a:ext cx="9143999" cy="936104"/>
          </a:xfrm>
          <a:solidFill>
            <a:srgbClr val="820082"/>
          </a:solidFill>
        </p:spPr>
        <p:txBody>
          <a:bodyPr>
            <a:noAutofit/>
          </a:bodyPr>
          <a:lstStyle/>
          <a:p>
            <a:pPr algn="ctr"/>
            <a:r>
              <a:rPr lang="en-US" sz="3600" b="1" dirty="0">
                <a:solidFill>
                  <a:schemeClr val="bg1"/>
                </a:solidFill>
                <a:latin typeface="Century Gothic" panose="020B0502020202020204" pitchFamily="34" charset="0"/>
                <a:cs typeface="+mj-cs"/>
              </a:rPr>
              <a:t>Missed cohorts in affected countries</a:t>
            </a:r>
          </a:p>
        </p:txBody>
      </p:sp>
    </p:spTree>
    <p:extLst>
      <p:ext uri="{BB962C8B-B14F-4D97-AF65-F5344CB8AC3E}">
        <p14:creationId xmlns:p14="http://schemas.microsoft.com/office/powerpoint/2010/main" xmlns="" val="3407077274"/>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extBox 2"/>
          <p:cNvSpPr txBox="1">
            <a:spLocks noChangeArrowheads="1"/>
          </p:cNvSpPr>
          <p:nvPr/>
        </p:nvSpPr>
        <p:spPr bwMode="auto">
          <a:xfrm flipH="1">
            <a:off x="-152399" y="1574500"/>
            <a:ext cx="5830556" cy="42319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itchFamily="34" charset="0"/>
                <a:cs typeface="Arial" pitchFamily="34" charset="0"/>
              </a:defRPr>
            </a:lvl1pPr>
            <a:lvl2pPr marL="914400" indent="-45720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marL="971550" lvl="1" indent="-514350" fontAlgn="base">
              <a:spcBef>
                <a:spcPts val="1800"/>
              </a:spcBef>
              <a:spcAft>
                <a:spcPct val="0"/>
              </a:spcAft>
              <a:buFont typeface="+mj-lt"/>
              <a:buAutoNum type="arabicPeriod"/>
            </a:pPr>
            <a:r>
              <a:rPr lang="en-US" sz="2800" b="1" dirty="0">
                <a:solidFill>
                  <a:schemeClr val="bg1">
                    <a:lumMod val="85000"/>
                  </a:schemeClr>
                </a:solidFill>
                <a:latin typeface="+mj-lt"/>
              </a:rPr>
              <a:t>Poliovirus detection &amp; interruption</a:t>
            </a:r>
          </a:p>
          <a:p>
            <a:pPr marL="971550" lvl="1" indent="-514350" fontAlgn="base">
              <a:spcBef>
                <a:spcPts val="1800"/>
              </a:spcBef>
              <a:spcAft>
                <a:spcPct val="0"/>
              </a:spcAft>
              <a:buFont typeface="+mj-lt"/>
              <a:buAutoNum type="arabicPeriod"/>
            </a:pPr>
            <a:r>
              <a:rPr lang="en-US" sz="2800" b="1" dirty="0">
                <a:solidFill>
                  <a:schemeClr val="bg1">
                    <a:lumMod val="85000"/>
                  </a:schemeClr>
                </a:solidFill>
                <a:latin typeface="+mj-lt"/>
              </a:rPr>
              <a:t>OPV2 withdrawal, IPV introduction, immunization system strengthening</a:t>
            </a:r>
          </a:p>
          <a:p>
            <a:pPr marL="971550" lvl="1" indent="-514350" fontAlgn="base">
              <a:spcBef>
                <a:spcPts val="1800"/>
              </a:spcBef>
              <a:spcAft>
                <a:spcPct val="0"/>
              </a:spcAft>
              <a:buFont typeface="+mj-lt"/>
              <a:buAutoNum type="arabicPeriod"/>
            </a:pPr>
            <a:r>
              <a:rPr lang="en-US" sz="2800" b="1" dirty="0">
                <a:solidFill>
                  <a:prstClr val="black"/>
                </a:solidFill>
                <a:latin typeface="+mj-lt"/>
              </a:rPr>
              <a:t>Containment &amp; Global Certification</a:t>
            </a:r>
          </a:p>
          <a:p>
            <a:pPr marL="971550" lvl="1" indent="-514350" fontAlgn="base">
              <a:spcBef>
                <a:spcPts val="1800"/>
              </a:spcBef>
              <a:spcAft>
                <a:spcPct val="0"/>
              </a:spcAft>
              <a:buFont typeface="+mj-lt"/>
              <a:buAutoNum type="arabicPeriod"/>
            </a:pPr>
            <a:r>
              <a:rPr lang="en-US" sz="2800" b="1" dirty="0">
                <a:solidFill>
                  <a:schemeClr val="bg1">
                    <a:lumMod val="85000"/>
                  </a:schemeClr>
                </a:solidFill>
                <a:latin typeface="+mj-lt"/>
              </a:rPr>
              <a:t>Transition Planning</a:t>
            </a:r>
          </a:p>
        </p:txBody>
      </p:sp>
      <p:pic>
        <p:nvPicPr>
          <p:cNvPr id="163843" name="Picture 2"/>
          <p:cNvPicPr>
            <a:picLocks noChangeAspect="1" noChangeArrowheads="1"/>
          </p:cNvPicPr>
          <p:nvPr/>
        </p:nvPicPr>
        <p:blipFill>
          <a:blip r:embed="rId2" cstate="email">
            <a:extLst>
              <a:ext uri="{28A0092B-C50C-407E-A947-70E740481C1C}">
                <a14:useLocalDpi xmlns:a14="http://schemas.microsoft.com/office/drawing/2010/main" xmlns=""/>
              </a:ext>
            </a:extLst>
          </a:blip>
          <a:srcRect/>
          <a:stretch>
            <a:fillRect/>
          </a:stretch>
        </p:blipFill>
        <p:spPr bwMode="auto">
          <a:xfrm>
            <a:off x="5249333" y="1374528"/>
            <a:ext cx="2887134" cy="4431899"/>
          </a:xfrm>
          <a:prstGeom prst="rect">
            <a:avLst/>
          </a:prstGeom>
          <a:noFill/>
          <a:ln w="12700">
            <a:solidFill>
              <a:schemeClr val="bg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3845" name="TextBox 4"/>
          <p:cNvSpPr txBox="1">
            <a:spLocks noChangeArrowheads="1"/>
          </p:cNvSpPr>
          <p:nvPr/>
        </p:nvSpPr>
        <p:spPr bwMode="auto">
          <a:xfrm flipH="1">
            <a:off x="84822" y="44624"/>
            <a:ext cx="8884097" cy="584775"/>
          </a:xfrm>
          <a:prstGeom prst="rect">
            <a:avLst/>
          </a:prstGeom>
          <a:solidFill>
            <a:srgbClr val="820082"/>
          </a:solidFill>
          <a:ln>
            <a:noFill/>
          </a:ln>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spcBef>
                <a:spcPts val="3600"/>
              </a:spcBef>
            </a:pPr>
            <a:r>
              <a:rPr lang="en-US" sz="3200" dirty="0">
                <a:solidFill>
                  <a:schemeClr val="bg1"/>
                </a:solidFill>
                <a:latin typeface="Century Gothic" panose="020B0502020202020204" pitchFamily="34" charset="0"/>
              </a:rPr>
              <a:t> </a:t>
            </a:r>
            <a:r>
              <a:rPr lang="en-US" sz="3200" b="1" dirty="0">
                <a:solidFill>
                  <a:schemeClr val="bg1"/>
                </a:solidFill>
                <a:latin typeface="Century Gothic" panose="020B0502020202020204" pitchFamily="34" charset="0"/>
                <a:ea typeface="+mj-ea"/>
                <a:cs typeface="+mj-cs"/>
              </a:rPr>
              <a:t>Polio Eradication and Endgame Strategy </a:t>
            </a:r>
          </a:p>
        </p:txBody>
      </p:sp>
    </p:spTree>
    <p:extLst>
      <p:ext uri="{BB962C8B-B14F-4D97-AF65-F5344CB8AC3E}">
        <p14:creationId xmlns:p14="http://schemas.microsoft.com/office/powerpoint/2010/main" xmlns="" val="1485277377"/>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5" name="Group 74"/>
          <p:cNvGrpSpPr/>
          <p:nvPr/>
        </p:nvGrpSpPr>
        <p:grpSpPr>
          <a:xfrm>
            <a:off x="74428" y="890420"/>
            <a:ext cx="9021948" cy="4465671"/>
            <a:chOff x="74428" y="911985"/>
            <a:chExt cx="9021948" cy="4465671"/>
          </a:xfrm>
        </p:grpSpPr>
        <p:pic>
          <p:nvPicPr>
            <p:cNvPr id="76" name="Picture 75" descr="http://intranet.who.int/features/icp/images/Global_WHORegion.png"/>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8536" t="34124" r="81986" b="42858"/>
            <a:stretch/>
          </p:blipFill>
          <p:spPr bwMode="auto">
            <a:xfrm rot="5400000">
              <a:off x="4190989" y="-3204576"/>
              <a:ext cx="788825" cy="9021948"/>
            </a:xfrm>
            <a:prstGeom prst="rect">
              <a:avLst/>
            </a:prstGeom>
            <a:noFill/>
            <a:extLst>
              <a:ext uri="{909E8E84-426E-40DD-AFC4-6F175D3DCCD1}">
                <a14:hiddenFill xmlns:a14="http://schemas.microsoft.com/office/drawing/2010/main" xmlns="">
                  <a:solidFill>
                    <a:srgbClr val="FFFFFF"/>
                  </a:solidFill>
                </a14:hiddenFill>
              </a:ext>
            </a:extLst>
          </p:spPr>
        </p:pic>
        <p:pic>
          <p:nvPicPr>
            <p:cNvPr id="77" name="Picture 2" descr="http://intranet.who.int/features/icp/images/Global_WHORegion.png"/>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4591" t="20412" r="6283" b="20034"/>
            <a:stretch/>
          </p:blipFill>
          <p:spPr bwMode="auto">
            <a:xfrm>
              <a:off x="77090" y="1124744"/>
              <a:ext cx="9015812" cy="4252912"/>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78" name="Rectangle 77"/>
          <p:cNvSpPr/>
          <p:nvPr/>
        </p:nvSpPr>
        <p:spPr>
          <a:xfrm>
            <a:off x="77102" y="5636453"/>
            <a:ext cx="3405019" cy="830997"/>
          </a:xfrm>
          <a:prstGeom prst="rect">
            <a:avLst/>
          </a:prstGeom>
          <a:solidFill>
            <a:sysClr val="window" lastClr="FFFFFF"/>
          </a:solidFill>
        </p:spPr>
        <p:txBody>
          <a:bodyPr wrap="square">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800" i="0" u="none" strike="noStrike" kern="0" cap="none" spc="0" normalizeH="0" baseline="0" noProof="0" dirty="0">
                <a:ln>
                  <a:noFill/>
                </a:ln>
                <a:solidFill>
                  <a:prstClr val="black"/>
                </a:solidFill>
                <a:effectLst/>
                <a:uLnTx/>
                <a:uFillTx/>
                <a:latin typeface="Calibri" panose="020F0502020204030204" pitchFamily="34" charset="0"/>
              </a:rPr>
              <a:t>The boundaries and names shown and the designations used on this map do not imply the expression of any opinion whatsoever on the part of the World Health Organization concerning the legal status of any country, territory, city or area or of its authorities, or concerning the delimitation of its frontiers or boundaries. Dotted and dashed lines on maps represent approximate border lines for which there may not yet be full agreement. </a:t>
            </a:r>
            <a:endParaRPr kumimoji="0" lang="en-GB" sz="800" i="0" u="none" strike="noStrike" kern="0" cap="none" spc="0" normalizeH="0" baseline="0" noProof="0" dirty="0">
              <a:ln>
                <a:noFill/>
              </a:ln>
              <a:solidFill>
                <a:prstClr val="black"/>
              </a:solidFill>
              <a:effectLst/>
              <a:uLnTx/>
              <a:uFillTx/>
              <a:latin typeface="Calibri" panose="020F0502020204030204" pitchFamily="34" charset="0"/>
            </a:endParaRPr>
          </a:p>
        </p:txBody>
      </p:sp>
      <p:pic>
        <p:nvPicPr>
          <p:cNvPr id="82" name="Picture 2"/>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l="45167" t="64982" r="22894" b="18624"/>
          <a:stretch/>
        </p:blipFill>
        <p:spPr bwMode="auto">
          <a:xfrm>
            <a:off x="87470" y="3450902"/>
            <a:ext cx="2494642" cy="15464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nvGrpSpPr>
          <p:cNvPr id="83" name="Group 82"/>
          <p:cNvGrpSpPr/>
          <p:nvPr/>
        </p:nvGrpSpPr>
        <p:grpSpPr>
          <a:xfrm>
            <a:off x="50907" y="3771913"/>
            <a:ext cx="2232248" cy="1584176"/>
            <a:chOff x="107504" y="3873352"/>
            <a:chExt cx="2198393" cy="1584176"/>
          </a:xfrm>
        </p:grpSpPr>
        <p:sp>
          <p:nvSpPr>
            <p:cNvPr id="84" name="Rectangle 83"/>
            <p:cNvSpPr/>
            <p:nvPr/>
          </p:nvSpPr>
          <p:spPr>
            <a:xfrm>
              <a:off x="107504" y="3873352"/>
              <a:ext cx="2198393" cy="1584176"/>
            </a:xfrm>
            <a:prstGeom prst="rect">
              <a:avLst/>
            </a:prstGeom>
            <a:solidFill>
              <a:sysClr val="window" lastClr="FFFFFF"/>
            </a:solidFill>
            <a:ln w="63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i="0" u="none" strike="noStrike" kern="0" cap="none" spc="0" normalizeH="0" baseline="0" noProof="0" dirty="0">
                <a:ln>
                  <a:noFill/>
                </a:ln>
                <a:solidFill>
                  <a:prstClr val="white"/>
                </a:solidFill>
                <a:effectLst/>
                <a:uLnTx/>
                <a:uFillTx/>
                <a:latin typeface="Calibri" panose="020F0502020204030204" pitchFamily="34" charset="0"/>
              </a:endParaRPr>
            </a:p>
          </p:txBody>
        </p:sp>
        <p:grpSp>
          <p:nvGrpSpPr>
            <p:cNvPr id="85" name="Group 84"/>
            <p:cNvGrpSpPr/>
            <p:nvPr/>
          </p:nvGrpSpPr>
          <p:grpSpPr>
            <a:xfrm>
              <a:off x="172820" y="4183050"/>
              <a:ext cx="1174855" cy="253916"/>
              <a:chOff x="427186" y="5546518"/>
              <a:chExt cx="1174855" cy="253916"/>
            </a:xfrm>
          </p:grpSpPr>
          <p:sp>
            <p:nvSpPr>
              <p:cNvPr id="101" name="Rectangle 100"/>
              <p:cNvSpPr/>
              <p:nvPr/>
            </p:nvSpPr>
            <p:spPr>
              <a:xfrm>
                <a:off x="427186" y="5582232"/>
                <a:ext cx="216000" cy="144016"/>
              </a:xfrm>
              <a:prstGeom prst="rect">
                <a:avLst/>
              </a:prstGeom>
              <a:solidFill>
                <a:srgbClr val="FFFF66"/>
              </a:solidFill>
              <a:ln w="3175"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i="0" u="none" strike="noStrike" kern="0" cap="none" spc="0" normalizeH="0" baseline="0" noProof="0" dirty="0">
                  <a:ln>
                    <a:noFill/>
                  </a:ln>
                  <a:solidFill>
                    <a:prstClr val="white"/>
                  </a:solidFill>
                  <a:effectLst/>
                  <a:uLnTx/>
                  <a:uFillTx/>
                  <a:latin typeface="Calibri" panose="020F0502020204030204" pitchFamily="34" charset="0"/>
                </a:endParaRPr>
              </a:p>
            </p:txBody>
          </p:sp>
          <p:sp>
            <p:nvSpPr>
              <p:cNvPr id="102" name="TextBox 101"/>
              <p:cNvSpPr txBox="1"/>
              <p:nvPr/>
            </p:nvSpPr>
            <p:spPr>
              <a:xfrm>
                <a:off x="635566" y="5546518"/>
                <a:ext cx="966475" cy="25391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i="0" u="none" strike="noStrike" kern="0" cap="none" spc="0" normalizeH="0" baseline="0" noProof="0" dirty="0">
                    <a:ln>
                      <a:noFill/>
                    </a:ln>
                    <a:solidFill>
                      <a:prstClr val="black"/>
                    </a:solidFill>
                    <a:effectLst/>
                    <a:uLnTx/>
                    <a:uFillTx/>
                    <a:latin typeface="Calibri" panose="020F0502020204030204" pitchFamily="34" charset="0"/>
                  </a:rPr>
                  <a:t>African Region</a:t>
                </a:r>
              </a:p>
            </p:txBody>
          </p:sp>
        </p:grpSp>
        <p:grpSp>
          <p:nvGrpSpPr>
            <p:cNvPr id="86" name="Group 85"/>
            <p:cNvGrpSpPr/>
            <p:nvPr/>
          </p:nvGrpSpPr>
          <p:grpSpPr>
            <a:xfrm>
              <a:off x="172820" y="3956393"/>
              <a:ext cx="1638990" cy="253916"/>
              <a:chOff x="427186" y="4664169"/>
              <a:chExt cx="1638990" cy="253916"/>
            </a:xfrm>
          </p:grpSpPr>
          <p:sp>
            <p:nvSpPr>
              <p:cNvPr id="99" name="Rectangle 98"/>
              <p:cNvSpPr/>
              <p:nvPr/>
            </p:nvSpPr>
            <p:spPr>
              <a:xfrm>
                <a:off x="427186" y="4699883"/>
                <a:ext cx="216024" cy="144016"/>
              </a:xfrm>
              <a:prstGeom prst="rect">
                <a:avLst/>
              </a:prstGeom>
              <a:solidFill>
                <a:srgbClr val="FF7C80"/>
              </a:solidFill>
              <a:ln w="3175"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i="0" u="none" strike="noStrike" kern="0" cap="none" spc="0" normalizeH="0" baseline="0" noProof="0" dirty="0">
                  <a:ln>
                    <a:noFill/>
                  </a:ln>
                  <a:solidFill>
                    <a:prstClr val="white"/>
                  </a:solidFill>
                  <a:effectLst/>
                  <a:uLnTx/>
                  <a:uFillTx/>
                  <a:latin typeface="Calibri" panose="020F0502020204030204" pitchFamily="34" charset="0"/>
                </a:endParaRPr>
              </a:p>
            </p:txBody>
          </p:sp>
          <p:sp>
            <p:nvSpPr>
              <p:cNvPr id="100" name="TextBox 99"/>
              <p:cNvSpPr txBox="1"/>
              <p:nvPr/>
            </p:nvSpPr>
            <p:spPr>
              <a:xfrm>
                <a:off x="635566" y="4664169"/>
                <a:ext cx="1430610" cy="25391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i="0" u="none" strike="noStrike" kern="0" cap="none" spc="0" normalizeH="0" baseline="0" noProof="0" dirty="0">
                    <a:ln>
                      <a:noFill/>
                    </a:ln>
                    <a:solidFill>
                      <a:prstClr val="black"/>
                    </a:solidFill>
                    <a:effectLst/>
                    <a:uLnTx/>
                    <a:uFillTx/>
                    <a:latin typeface="Calibri" panose="020F0502020204030204" pitchFamily="34" charset="0"/>
                  </a:rPr>
                  <a:t>Region of the Americas</a:t>
                </a:r>
              </a:p>
            </p:txBody>
          </p:sp>
        </p:grpSp>
        <p:grpSp>
          <p:nvGrpSpPr>
            <p:cNvPr id="87" name="Group 86"/>
            <p:cNvGrpSpPr/>
            <p:nvPr/>
          </p:nvGrpSpPr>
          <p:grpSpPr>
            <a:xfrm>
              <a:off x="172820" y="4676473"/>
              <a:ext cx="2039978" cy="253916"/>
              <a:chOff x="427186" y="5481455"/>
              <a:chExt cx="2039978" cy="253916"/>
            </a:xfrm>
          </p:grpSpPr>
          <p:sp>
            <p:nvSpPr>
              <p:cNvPr id="97" name="Rectangle 96"/>
              <p:cNvSpPr/>
              <p:nvPr/>
            </p:nvSpPr>
            <p:spPr>
              <a:xfrm>
                <a:off x="427186" y="5517169"/>
                <a:ext cx="216000" cy="144016"/>
              </a:xfrm>
              <a:prstGeom prst="rect">
                <a:avLst/>
              </a:prstGeom>
              <a:solidFill>
                <a:srgbClr val="00FFCC"/>
              </a:solidFill>
              <a:ln w="3175"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i="0" u="none" strike="noStrike" kern="0" cap="none" spc="0" normalizeH="0" baseline="0" noProof="0" dirty="0">
                  <a:ln>
                    <a:noFill/>
                  </a:ln>
                  <a:solidFill>
                    <a:prstClr val="white"/>
                  </a:solidFill>
                  <a:effectLst/>
                  <a:uLnTx/>
                  <a:uFillTx/>
                  <a:latin typeface="Calibri" panose="020F0502020204030204" pitchFamily="34" charset="0"/>
                </a:endParaRPr>
              </a:p>
            </p:txBody>
          </p:sp>
          <p:sp>
            <p:nvSpPr>
              <p:cNvPr id="98" name="TextBox 97"/>
              <p:cNvSpPr txBox="1"/>
              <p:nvPr/>
            </p:nvSpPr>
            <p:spPr>
              <a:xfrm>
                <a:off x="635566" y="5481455"/>
                <a:ext cx="1831598" cy="25391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i="0" u="none" strike="noStrike" kern="0" cap="none" spc="0" normalizeH="0" baseline="0" noProof="0" dirty="0">
                    <a:ln>
                      <a:noFill/>
                    </a:ln>
                    <a:solidFill>
                      <a:prstClr val="black"/>
                    </a:solidFill>
                    <a:effectLst/>
                    <a:uLnTx/>
                    <a:uFillTx/>
                    <a:latin typeface="Calibri" panose="020F0502020204030204" pitchFamily="34" charset="0"/>
                  </a:rPr>
                  <a:t>Eastern Mediterranean Region</a:t>
                </a:r>
              </a:p>
            </p:txBody>
          </p:sp>
        </p:grpSp>
        <p:grpSp>
          <p:nvGrpSpPr>
            <p:cNvPr id="88" name="Group 87"/>
            <p:cNvGrpSpPr/>
            <p:nvPr/>
          </p:nvGrpSpPr>
          <p:grpSpPr>
            <a:xfrm>
              <a:off x="172820" y="4428150"/>
              <a:ext cx="1309044" cy="253916"/>
              <a:chOff x="427186" y="4577440"/>
              <a:chExt cx="1309044" cy="253916"/>
            </a:xfrm>
          </p:grpSpPr>
          <p:sp>
            <p:nvSpPr>
              <p:cNvPr id="95" name="Rectangle 94"/>
              <p:cNvSpPr/>
              <p:nvPr/>
            </p:nvSpPr>
            <p:spPr>
              <a:xfrm>
                <a:off x="427186" y="4613154"/>
                <a:ext cx="216024" cy="144016"/>
              </a:xfrm>
              <a:prstGeom prst="rect">
                <a:avLst/>
              </a:prstGeom>
              <a:solidFill>
                <a:srgbClr val="6699FF"/>
              </a:solidFill>
              <a:ln w="3175"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i="0" u="none" strike="noStrike" kern="0" cap="none" spc="0" normalizeH="0" baseline="0" noProof="0" dirty="0">
                  <a:ln>
                    <a:noFill/>
                  </a:ln>
                  <a:solidFill>
                    <a:prstClr val="white"/>
                  </a:solidFill>
                  <a:effectLst/>
                  <a:uLnTx/>
                  <a:uFillTx/>
                  <a:latin typeface="Calibri" panose="020F0502020204030204" pitchFamily="34" charset="0"/>
                </a:endParaRPr>
              </a:p>
            </p:txBody>
          </p:sp>
          <p:sp>
            <p:nvSpPr>
              <p:cNvPr id="96" name="TextBox 95"/>
              <p:cNvSpPr txBox="1"/>
              <p:nvPr/>
            </p:nvSpPr>
            <p:spPr>
              <a:xfrm>
                <a:off x="635566" y="4577440"/>
                <a:ext cx="1100664" cy="25391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i="0" u="none" strike="noStrike" kern="0" cap="none" spc="0" normalizeH="0" baseline="0" noProof="0" dirty="0">
                    <a:ln>
                      <a:noFill/>
                    </a:ln>
                    <a:solidFill>
                      <a:prstClr val="black"/>
                    </a:solidFill>
                    <a:effectLst/>
                    <a:uLnTx/>
                    <a:uFillTx/>
                    <a:latin typeface="Calibri" panose="020F0502020204030204" pitchFamily="34" charset="0"/>
                  </a:rPr>
                  <a:t>European Region</a:t>
                </a:r>
              </a:p>
            </p:txBody>
          </p:sp>
        </p:grpSp>
        <p:grpSp>
          <p:nvGrpSpPr>
            <p:cNvPr id="89" name="Group 88"/>
            <p:cNvGrpSpPr/>
            <p:nvPr/>
          </p:nvGrpSpPr>
          <p:grpSpPr>
            <a:xfrm>
              <a:off x="172820" y="5169496"/>
              <a:ext cx="1659513" cy="253916"/>
              <a:chOff x="427186" y="5380836"/>
              <a:chExt cx="1659513" cy="253916"/>
            </a:xfrm>
          </p:grpSpPr>
          <p:sp>
            <p:nvSpPr>
              <p:cNvPr id="93" name="Rectangle 92"/>
              <p:cNvSpPr/>
              <p:nvPr/>
            </p:nvSpPr>
            <p:spPr>
              <a:xfrm>
                <a:off x="427186" y="5416550"/>
                <a:ext cx="216000" cy="144016"/>
              </a:xfrm>
              <a:prstGeom prst="rect">
                <a:avLst/>
              </a:prstGeom>
              <a:solidFill>
                <a:srgbClr val="FF9933"/>
              </a:solidFill>
              <a:ln w="3175"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i="0" u="none" strike="noStrike" kern="0" cap="none" spc="0" normalizeH="0" baseline="0" noProof="0" dirty="0">
                  <a:ln>
                    <a:noFill/>
                  </a:ln>
                  <a:solidFill>
                    <a:prstClr val="white"/>
                  </a:solidFill>
                  <a:effectLst/>
                  <a:uLnTx/>
                  <a:uFillTx/>
                  <a:latin typeface="Calibri" panose="020F0502020204030204" pitchFamily="34" charset="0"/>
                </a:endParaRPr>
              </a:p>
            </p:txBody>
          </p:sp>
          <p:sp>
            <p:nvSpPr>
              <p:cNvPr id="94" name="TextBox 93"/>
              <p:cNvSpPr txBox="1"/>
              <p:nvPr/>
            </p:nvSpPr>
            <p:spPr>
              <a:xfrm>
                <a:off x="635566" y="5380836"/>
                <a:ext cx="1451133" cy="25391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i="0" u="none" strike="noStrike" kern="0" cap="none" spc="0" normalizeH="0" baseline="0" noProof="0" dirty="0">
                    <a:ln>
                      <a:noFill/>
                    </a:ln>
                    <a:solidFill>
                      <a:prstClr val="black"/>
                    </a:solidFill>
                    <a:effectLst/>
                    <a:uLnTx/>
                    <a:uFillTx/>
                    <a:latin typeface="Calibri" panose="020F0502020204030204" pitchFamily="34" charset="0"/>
                  </a:rPr>
                  <a:t>Western Pacific Region </a:t>
                </a:r>
              </a:p>
            </p:txBody>
          </p:sp>
        </p:grpSp>
        <p:grpSp>
          <p:nvGrpSpPr>
            <p:cNvPr id="90" name="Group 89"/>
            <p:cNvGrpSpPr/>
            <p:nvPr/>
          </p:nvGrpSpPr>
          <p:grpSpPr>
            <a:xfrm>
              <a:off x="172820" y="4911340"/>
              <a:ext cx="1623204" cy="253916"/>
              <a:chOff x="427186" y="4466988"/>
              <a:chExt cx="1623204" cy="253916"/>
            </a:xfrm>
          </p:grpSpPr>
          <p:sp>
            <p:nvSpPr>
              <p:cNvPr id="91" name="Rectangle 90"/>
              <p:cNvSpPr/>
              <p:nvPr/>
            </p:nvSpPr>
            <p:spPr>
              <a:xfrm>
                <a:off x="427186" y="4502702"/>
                <a:ext cx="216024" cy="144016"/>
              </a:xfrm>
              <a:prstGeom prst="rect">
                <a:avLst/>
              </a:prstGeom>
              <a:solidFill>
                <a:srgbClr val="00FF00"/>
              </a:solidFill>
              <a:ln w="3175"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50" i="0" u="none" strike="noStrike" kern="0" cap="none" spc="0" normalizeH="0" baseline="0" noProof="0" dirty="0">
                  <a:ln>
                    <a:noFill/>
                  </a:ln>
                  <a:solidFill>
                    <a:prstClr val="white"/>
                  </a:solidFill>
                  <a:effectLst/>
                  <a:uLnTx/>
                  <a:uFillTx/>
                  <a:latin typeface="Calibri" panose="020F0502020204030204" pitchFamily="34" charset="0"/>
                </a:endParaRPr>
              </a:p>
            </p:txBody>
          </p:sp>
          <p:sp>
            <p:nvSpPr>
              <p:cNvPr id="92" name="TextBox 91"/>
              <p:cNvSpPr txBox="1"/>
              <p:nvPr/>
            </p:nvSpPr>
            <p:spPr>
              <a:xfrm>
                <a:off x="635566" y="4466988"/>
                <a:ext cx="1414824" cy="253916"/>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i="0" u="none" strike="noStrike" kern="0" cap="none" spc="0" normalizeH="0" baseline="0" noProof="0" dirty="0">
                    <a:ln>
                      <a:noFill/>
                    </a:ln>
                    <a:solidFill>
                      <a:prstClr val="black"/>
                    </a:solidFill>
                    <a:effectLst/>
                    <a:uLnTx/>
                    <a:uFillTx/>
                    <a:latin typeface="Calibri" panose="020F0502020204030204" pitchFamily="34" charset="0"/>
                  </a:rPr>
                  <a:t>South-East Asia Region</a:t>
                </a:r>
              </a:p>
            </p:txBody>
          </p:sp>
        </p:grpSp>
      </p:grpSp>
      <p:sp>
        <p:nvSpPr>
          <p:cNvPr id="106" name="TextBox 105"/>
          <p:cNvSpPr txBox="1"/>
          <p:nvPr/>
        </p:nvSpPr>
        <p:spPr>
          <a:xfrm>
            <a:off x="10" y="44624"/>
            <a:ext cx="9143999" cy="1077218"/>
          </a:xfrm>
          <a:prstGeom prst="rect">
            <a:avLst/>
          </a:prstGeom>
          <a:solidFill>
            <a:srgbClr val="820082"/>
          </a:solidFill>
        </p:spPr>
        <p:txBody>
          <a:bodyPr wrap="square" rtlCol="0">
            <a:spAutoFit/>
          </a:bodyPr>
          <a:lstStyle/>
          <a:p>
            <a:pPr algn="ctr"/>
            <a:r>
              <a:rPr lang="en-US" sz="3200" b="1" dirty="0" smtClean="0">
                <a:solidFill>
                  <a:schemeClr val="bg1"/>
                </a:solidFill>
                <a:latin typeface="Century Gothic" panose="020B0502020202020204" pitchFamily="34" charset="0"/>
              </a:rPr>
              <a:t>27 countries </a:t>
            </a:r>
            <a:r>
              <a:rPr lang="en-US" sz="3200" b="1" dirty="0">
                <a:solidFill>
                  <a:schemeClr val="bg1"/>
                </a:solidFill>
                <a:latin typeface="Century Gothic" panose="020B0502020202020204" pitchFamily="34" charset="0"/>
              </a:rPr>
              <a:t>plan to retain poliovirus type 2 materials in </a:t>
            </a:r>
            <a:r>
              <a:rPr lang="en-US" sz="3200" b="1" dirty="0" smtClean="0">
                <a:solidFill>
                  <a:schemeClr val="bg1"/>
                </a:solidFill>
                <a:latin typeface="Century Gothic" panose="020B0502020202020204" pitchFamily="34" charset="0"/>
              </a:rPr>
              <a:t>79 </a:t>
            </a:r>
            <a:r>
              <a:rPr lang="en-US" sz="3200" b="1" dirty="0">
                <a:solidFill>
                  <a:schemeClr val="bg1"/>
                </a:solidFill>
                <a:latin typeface="Century Gothic" panose="020B0502020202020204" pitchFamily="34" charset="0"/>
              </a:rPr>
              <a:t>Facilities </a:t>
            </a:r>
          </a:p>
        </p:txBody>
      </p:sp>
      <p:sp>
        <p:nvSpPr>
          <p:cNvPr id="107" name="Oval 106"/>
          <p:cNvSpPr/>
          <p:nvPr/>
        </p:nvSpPr>
        <p:spPr>
          <a:xfrm>
            <a:off x="4585998" y="908728"/>
            <a:ext cx="3521779" cy="1132685"/>
          </a:xfrm>
          <a:prstGeom prst="ellipse">
            <a:avLst/>
          </a:prstGeom>
          <a:noFill/>
          <a:ln w="9525" cap="flat" cmpd="sng" algn="ctr">
            <a:noFill/>
            <a:prstDash val="solid"/>
          </a:ln>
          <a:effectLst/>
        </p:spPr>
        <p:txBody>
          <a:bodyPr wrap="square" rtlCol="0" anchor="ctr">
            <a:scene3d>
              <a:camera prst="orthographicFront"/>
              <a:lightRig rig="threePt" dir="t"/>
            </a:scene3d>
            <a:sp3d extrusionH="57150">
              <a:bevelT w="38100" h="38100"/>
            </a:sp3d>
          </a:bodyPr>
          <a:lstStyle/>
          <a:p>
            <a:pPr algn="ctr"/>
            <a:r>
              <a:rPr lang="en-US" sz="3200" kern="0" dirty="0">
                <a:solidFill>
                  <a:prstClr val="black"/>
                </a:solidFill>
                <a:latin typeface="Calibri" panose="020F0502020204030204" pitchFamily="34" charset="0"/>
              </a:rPr>
              <a:t>EU: 39 (12)</a:t>
            </a:r>
            <a:endParaRPr lang="en-GB" sz="3200" kern="0" dirty="0">
              <a:solidFill>
                <a:prstClr val="black"/>
              </a:solidFill>
              <a:latin typeface="Calibri" panose="020F0502020204030204" pitchFamily="34" charset="0"/>
            </a:endParaRPr>
          </a:p>
        </p:txBody>
      </p:sp>
      <p:sp>
        <p:nvSpPr>
          <p:cNvPr id="108" name="Oval 107"/>
          <p:cNvSpPr/>
          <p:nvPr/>
        </p:nvSpPr>
        <p:spPr>
          <a:xfrm>
            <a:off x="5606619" y="1949667"/>
            <a:ext cx="3703578" cy="864096"/>
          </a:xfrm>
          <a:prstGeom prst="ellipse">
            <a:avLst/>
          </a:prstGeom>
          <a:noFill/>
          <a:ln w="9525" cap="flat" cmpd="sng" algn="ctr">
            <a:noFill/>
            <a:prstDash val="solid"/>
          </a:ln>
          <a:effectLst/>
        </p:spPr>
        <p:txBody>
          <a:bodyPr wrap="square" rtlCol="0" anchor="ctr">
            <a:scene3d>
              <a:camera prst="orthographicFront"/>
              <a:lightRig rig="threePt" dir="t"/>
            </a:scene3d>
            <a:sp3d extrusionH="57150">
              <a:bevelT w="38100" h="38100"/>
            </a:sp3d>
          </a:bodyPr>
          <a:lstStyle/>
          <a:p>
            <a:pPr algn="ctr"/>
            <a:r>
              <a:rPr lang="en-US" sz="3200" kern="0" dirty="0">
                <a:solidFill>
                  <a:prstClr val="black"/>
                </a:solidFill>
                <a:latin typeface="Calibri" panose="020F0502020204030204" pitchFamily="34" charset="0"/>
              </a:rPr>
              <a:t>WP : 16 (5)</a:t>
            </a:r>
            <a:endParaRPr lang="en-GB" sz="3200" kern="0" dirty="0">
              <a:solidFill>
                <a:prstClr val="black"/>
              </a:solidFill>
              <a:latin typeface="Calibri" panose="020F0502020204030204" pitchFamily="34" charset="0"/>
            </a:endParaRPr>
          </a:p>
        </p:txBody>
      </p:sp>
      <p:sp>
        <p:nvSpPr>
          <p:cNvPr id="109" name="Oval 108"/>
          <p:cNvSpPr/>
          <p:nvPr/>
        </p:nvSpPr>
        <p:spPr>
          <a:xfrm>
            <a:off x="3946154" y="3296561"/>
            <a:ext cx="2629803" cy="864096"/>
          </a:xfrm>
          <a:prstGeom prst="ellipse">
            <a:avLst/>
          </a:prstGeom>
          <a:noFill/>
          <a:ln w="9525" cap="flat" cmpd="sng" algn="ctr">
            <a:noFill/>
            <a:prstDash val="solid"/>
          </a:ln>
          <a:effectLst/>
        </p:spPr>
        <p:txBody>
          <a:bodyPr wrap="square" rtlCol="0" anchor="ctr">
            <a:scene3d>
              <a:camera prst="orthographicFront"/>
              <a:lightRig rig="threePt" dir="t"/>
            </a:scene3d>
            <a:sp3d extrusionH="57150">
              <a:bevelT w="38100" h="38100"/>
            </a:sp3d>
          </a:bodyPr>
          <a:lstStyle/>
          <a:p>
            <a:pPr algn="ctr"/>
            <a:r>
              <a:rPr lang="en-US" sz="3200" kern="0" dirty="0">
                <a:solidFill>
                  <a:prstClr val="black"/>
                </a:solidFill>
                <a:latin typeface="Calibri" panose="020F0502020204030204" pitchFamily="34" charset="0"/>
              </a:rPr>
              <a:t>AF: 1 (1)</a:t>
            </a:r>
            <a:endParaRPr lang="en-GB" sz="3200" kern="0" dirty="0">
              <a:solidFill>
                <a:prstClr val="black"/>
              </a:solidFill>
              <a:latin typeface="Calibri" panose="020F0502020204030204" pitchFamily="34" charset="0"/>
            </a:endParaRPr>
          </a:p>
        </p:txBody>
      </p:sp>
      <p:sp>
        <p:nvSpPr>
          <p:cNvPr id="110" name="Oval 109"/>
          <p:cNvSpPr/>
          <p:nvPr/>
        </p:nvSpPr>
        <p:spPr>
          <a:xfrm>
            <a:off x="3584171" y="2373623"/>
            <a:ext cx="2947214" cy="864096"/>
          </a:xfrm>
          <a:prstGeom prst="ellipse">
            <a:avLst/>
          </a:prstGeom>
          <a:noFill/>
          <a:ln w="9525" cap="flat" cmpd="sng" algn="ctr">
            <a:noFill/>
            <a:prstDash val="solid"/>
          </a:ln>
          <a:effectLst/>
        </p:spPr>
        <p:txBody>
          <a:bodyPr wrap="square" rtlCol="0" anchor="ctr">
            <a:scene3d>
              <a:camera prst="orthographicFront"/>
              <a:lightRig rig="threePt" dir="t"/>
            </a:scene3d>
            <a:sp3d extrusionH="57150">
              <a:bevelT w="38100" h="38100"/>
            </a:sp3d>
          </a:bodyPr>
          <a:lstStyle/>
          <a:p>
            <a:pPr algn="ctr"/>
            <a:r>
              <a:rPr lang="en-US" sz="3200" kern="0" dirty="0">
                <a:solidFill>
                  <a:prstClr val="black"/>
                </a:solidFill>
                <a:latin typeface="Calibri" panose="020F0502020204030204" pitchFamily="34" charset="0"/>
              </a:rPr>
              <a:t>EM: 3 (2)</a:t>
            </a:r>
            <a:endParaRPr lang="en-GB" sz="3200" kern="0" dirty="0">
              <a:solidFill>
                <a:prstClr val="black"/>
              </a:solidFill>
              <a:latin typeface="Calibri" panose="020F0502020204030204" pitchFamily="34" charset="0"/>
            </a:endParaRPr>
          </a:p>
        </p:txBody>
      </p:sp>
      <p:sp>
        <p:nvSpPr>
          <p:cNvPr id="111" name="Oval 110"/>
          <p:cNvSpPr/>
          <p:nvPr/>
        </p:nvSpPr>
        <p:spPr>
          <a:xfrm>
            <a:off x="5606628" y="2797579"/>
            <a:ext cx="3058081" cy="864096"/>
          </a:xfrm>
          <a:prstGeom prst="ellipse">
            <a:avLst/>
          </a:prstGeom>
          <a:noFill/>
          <a:ln w="9525" cap="flat" cmpd="sng" algn="ctr">
            <a:noFill/>
            <a:prstDash val="solid"/>
          </a:ln>
          <a:effectLst/>
        </p:spPr>
        <p:txBody>
          <a:bodyPr wrap="square" rtlCol="0" anchor="ctr">
            <a:scene3d>
              <a:camera prst="orthographicFront"/>
              <a:lightRig rig="threePt" dir="t"/>
            </a:scene3d>
            <a:sp3d extrusionH="57150">
              <a:bevelT w="38100" h="38100"/>
            </a:sp3d>
          </a:bodyPr>
          <a:lstStyle/>
          <a:p>
            <a:pPr algn="ctr"/>
            <a:r>
              <a:rPr lang="en-US" sz="3200" kern="0" dirty="0">
                <a:solidFill>
                  <a:prstClr val="black"/>
                </a:solidFill>
                <a:latin typeface="Calibri" panose="020F0502020204030204" pitchFamily="34" charset="0"/>
              </a:rPr>
              <a:t>SEA: 2 (2)</a:t>
            </a:r>
            <a:endParaRPr lang="en-GB" sz="3200" kern="0" dirty="0">
              <a:solidFill>
                <a:prstClr val="black"/>
              </a:solidFill>
              <a:latin typeface="Calibri" panose="020F0502020204030204" pitchFamily="34" charset="0"/>
            </a:endParaRPr>
          </a:p>
        </p:txBody>
      </p:sp>
      <p:sp>
        <p:nvSpPr>
          <p:cNvPr id="112" name="Oval 111"/>
          <p:cNvSpPr/>
          <p:nvPr/>
        </p:nvSpPr>
        <p:spPr>
          <a:xfrm>
            <a:off x="127657" y="1609357"/>
            <a:ext cx="3354463" cy="864096"/>
          </a:xfrm>
          <a:prstGeom prst="ellipse">
            <a:avLst/>
          </a:prstGeom>
          <a:noFill/>
          <a:ln w="9525" cap="flat" cmpd="sng" algn="ctr">
            <a:noFill/>
            <a:prstDash val="solid"/>
          </a:ln>
          <a:effectLst/>
        </p:spPr>
        <p:txBody>
          <a:bodyPr wrap="square" rtlCol="0" anchor="ctr">
            <a:scene3d>
              <a:camera prst="orthographicFront"/>
              <a:lightRig rig="threePt" dir="t"/>
            </a:scene3d>
            <a:sp3d extrusionH="57150">
              <a:bevelT w="38100" h="38100"/>
            </a:sp3d>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i="0" u="none" strike="noStrike" kern="0" cap="none" spc="0" normalizeH="0" baseline="0" noProof="0" dirty="0">
                <a:ln>
                  <a:noFill/>
                </a:ln>
                <a:solidFill>
                  <a:prstClr val="black"/>
                </a:solidFill>
                <a:effectLst/>
                <a:uLnTx/>
                <a:uFillTx/>
                <a:latin typeface="Calibri" panose="020F0502020204030204" pitchFamily="34" charset="0"/>
              </a:rPr>
              <a:t>AM: </a:t>
            </a:r>
            <a:r>
              <a:rPr lang="en-US" sz="3200" kern="0" dirty="0" smtClean="0">
                <a:solidFill>
                  <a:prstClr val="black"/>
                </a:solidFill>
                <a:latin typeface="Calibri" panose="020F0502020204030204" pitchFamily="34" charset="0"/>
              </a:rPr>
              <a:t>18 </a:t>
            </a:r>
            <a:r>
              <a:rPr kumimoji="0" lang="en-US" sz="3200" i="0" u="none" strike="noStrike" kern="0" cap="none" spc="0" normalizeH="0" baseline="0" noProof="0" dirty="0" smtClean="0">
                <a:ln>
                  <a:noFill/>
                </a:ln>
                <a:solidFill>
                  <a:prstClr val="black"/>
                </a:solidFill>
                <a:effectLst/>
                <a:uLnTx/>
                <a:uFillTx/>
                <a:latin typeface="Calibri" panose="020F0502020204030204" pitchFamily="34" charset="0"/>
              </a:rPr>
              <a:t>(5)</a:t>
            </a:r>
            <a:endParaRPr kumimoji="0" lang="en-GB" sz="3200" i="0" u="none" strike="noStrike" kern="0" cap="none" spc="0" normalizeH="0" baseline="0" noProof="0" dirty="0">
              <a:ln>
                <a:noFill/>
              </a:ln>
              <a:solidFill>
                <a:prstClr val="black"/>
              </a:solidFill>
              <a:effectLst/>
              <a:uLnTx/>
              <a:uFillTx/>
              <a:latin typeface="Calibri" panose="020F0502020204030204" pitchFamily="34" charset="0"/>
            </a:endParaRPr>
          </a:p>
        </p:txBody>
      </p:sp>
      <p:sp>
        <p:nvSpPr>
          <p:cNvPr id="113" name="Rectangle 3"/>
          <p:cNvSpPr txBox="1">
            <a:spLocks noChangeArrowheads="1"/>
          </p:cNvSpPr>
          <p:nvPr/>
        </p:nvSpPr>
        <p:spPr bwMode="auto">
          <a:xfrm>
            <a:off x="3482120" y="5027446"/>
            <a:ext cx="5600559" cy="1470651"/>
          </a:xfrm>
          <a:prstGeom prst="rect">
            <a:avLst/>
          </a:prstGeom>
          <a:solidFill>
            <a:schemeClr val="accent6">
              <a:lumMod val="20000"/>
              <a:lumOff val="80000"/>
            </a:schemeClr>
          </a:solidFill>
          <a:ln>
            <a:solidFill>
              <a:sysClr val="windowText" lastClr="000000"/>
            </a:solidFill>
          </a:ln>
          <a:effectLst/>
          <a:extLst/>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50000"/>
              </a:spcBef>
              <a:spcAft>
                <a:spcPct val="0"/>
              </a:spcAft>
              <a:buClr>
                <a:srgbClr val="A50021"/>
              </a:buClr>
              <a:buSzPct val="80000"/>
              <a:buFont typeface="Monotype Sorts" pitchFamily="2" charset="2"/>
              <a:buChar char="l"/>
              <a:defRPr sz="3000" b="1">
                <a:solidFill>
                  <a:srgbClr val="000066"/>
                </a:solidFill>
                <a:latin typeface="+mn-lt"/>
                <a:ea typeface="+mn-ea"/>
                <a:cs typeface="+mn-cs"/>
              </a:defRPr>
            </a:lvl1pPr>
            <a:lvl2pPr marL="742950" indent="-285750" algn="l" rtl="0" eaLnBrk="0" fontAlgn="base" hangingPunct="0">
              <a:spcBef>
                <a:spcPct val="40000"/>
              </a:spcBef>
              <a:spcAft>
                <a:spcPct val="0"/>
              </a:spcAft>
              <a:buChar char="–"/>
              <a:defRPr sz="2600" b="1">
                <a:solidFill>
                  <a:srgbClr val="000066"/>
                </a:solidFill>
                <a:latin typeface="+mn-lt"/>
              </a:defRPr>
            </a:lvl2pPr>
            <a:lvl3pPr marL="1143000" indent="-228600" algn="l" rtl="0" eaLnBrk="0" fontAlgn="base" hangingPunct="0">
              <a:spcBef>
                <a:spcPct val="40000"/>
              </a:spcBef>
              <a:spcAft>
                <a:spcPct val="0"/>
              </a:spcAft>
              <a:buChar char="•"/>
              <a:defRPr sz="2400">
                <a:solidFill>
                  <a:srgbClr val="000066"/>
                </a:solidFill>
                <a:latin typeface="Arial" charset="0"/>
              </a:defRPr>
            </a:lvl3pPr>
            <a:lvl4pPr marL="1562100" indent="-228600" algn="l" rtl="0" eaLnBrk="0" fontAlgn="base" hangingPunct="0">
              <a:spcBef>
                <a:spcPct val="40000"/>
              </a:spcBef>
              <a:spcAft>
                <a:spcPct val="0"/>
              </a:spcAft>
              <a:buChar char="–"/>
              <a:defRPr sz="2000">
                <a:solidFill>
                  <a:srgbClr val="000066"/>
                </a:solidFill>
                <a:latin typeface="Arial" charset="0"/>
              </a:defRPr>
            </a:lvl4pPr>
            <a:lvl5pPr marL="1981200" indent="-228600" algn="l" rtl="0" eaLnBrk="0" fontAlgn="base" hangingPunct="0">
              <a:spcBef>
                <a:spcPct val="40000"/>
              </a:spcBef>
              <a:spcAft>
                <a:spcPct val="0"/>
              </a:spcAft>
              <a:buChar char="»"/>
              <a:defRPr sz="2000">
                <a:solidFill>
                  <a:srgbClr val="000066"/>
                </a:solidFill>
                <a:latin typeface="Arial" charset="0"/>
              </a:defRPr>
            </a:lvl5pPr>
            <a:lvl6pPr marL="2438400" indent="-228600" algn="l" rtl="0" eaLnBrk="0" fontAlgn="base" hangingPunct="0">
              <a:spcBef>
                <a:spcPct val="40000"/>
              </a:spcBef>
              <a:spcAft>
                <a:spcPct val="0"/>
              </a:spcAft>
              <a:buChar char="»"/>
              <a:defRPr sz="2000">
                <a:solidFill>
                  <a:srgbClr val="000066"/>
                </a:solidFill>
                <a:latin typeface="Arial" charset="0"/>
              </a:defRPr>
            </a:lvl6pPr>
            <a:lvl7pPr marL="2895600" indent="-228600" algn="l" rtl="0" eaLnBrk="0" fontAlgn="base" hangingPunct="0">
              <a:spcBef>
                <a:spcPct val="40000"/>
              </a:spcBef>
              <a:spcAft>
                <a:spcPct val="0"/>
              </a:spcAft>
              <a:buChar char="»"/>
              <a:defRPr sz="2000">
                <a:solidFill>
                  <a:srgbClr val="000066"/>
                </a:solidFill>
                <a:latin typeface="Arial" charset="0"/>
              </a:defRPr>
            </a:lvl7pPr>
            <a:lvl8pPr marL="3352800" indent="-228600" algn="l" rtl="0" eaLnBrk="0" fontAlgn="base" hangingPunct="0">
              <a:spcBef>
                <a:spcPct val="40000"/>
              </a:spcBef>
              <a:spcAft>
                <a:spcPct val="0"/>
              </a:spcAft>
              <a:buChar char="»"/>
              <a:defRPr sz="2000">
                <a:solidFill>
                  <a:srgbClr val="000066"/>
                </a:solidFill>
                <a:latin typeface="Arial" charset="0"/>
              </a:defRPr>
            </a:lvl8pPr>
            <a:lvl9pPr marL="3810000" indent="-228600" algn="l" rtl="0" eaLnBrk="0" fontAlgn="base" hangingPunct="0">
              <a:spcBef>
                <a:spcPct val="40000"/>
              </a:spcBef>
              <a:spcAft>
                <a:spcPct val="0"/>
              </a:spcAft>
              <a:buChar char="»"/>
              <a:defRPr sz="2000">
                <a:solidFill>
                  <a:srgbClr val="000066"/>
                </a:solidFill>
                <a:latin typeface="Arial" charset="0"/>
              </a:defRPr>
            </a:lvl9pPr>
          </a:lstStyle>
          <a:p>
            <a:pPr marL="361950" lvl="2" indent="-342900">
              <a:spcBef>
                <a:spcPts val="0"/>
              </a:spcBef>
              <a:spcAft>
                <a:spcPts val="0"/>
              </a:spcAft>
              <a:buSzPct val="100000"/>
              <a:tabLst>
                <a:tab pos="1485900" algn="l"/>
              </a:tabLst>
              <a:defRPr/>
            </a:pPr>
            <a:r>
              <a:rPr kumimoji="0" lang="en-SG" sz="1400" b="1" i="0" u="none" strike="noStrike" kern="0" cap="none" spc="0" normalizeH="0" baseline="0" noProof="0" dirty="0">
                <a:ln>
                  <a:noFill/>
                </a:ln>
                <a:solidFill>
                  <a:srgbClr val="000066"/>
                </a:solidFill>
                <a:effectLst/>
                <a:uLnTx/>
                <a:uFillTx/>
                <a:latin typeface="Calibri" panose="020F0502020204030204" pitchFamily="34" charset="0"/>
              </a:rPr>
              <a:t>National Authorities for Containment :  </a:t>
            </a:r>
            <a:r>
              <a:rPr kumimoji="0" lang="en-SG" sz="1400" i="0" u="none" strike="noStrike" kern="0" cap="none" spc="0" normalizeH="0" baseline="0" noProof="0" dirty="0" smtClean="0">
                <a:ln>
                  <a:noFill/>
                </a:ln>
                <a:solidFill>
                  <a:srgbClr val="000066"/>
                </a:solidFill>
                <a:effectLst/>
                <a:uLnTx/>
                <a:uFillTx/>
                <a:latin typeface="Calibri" panose="020F0502020204030204" pitchFamily="34" charset="0"/>
              </a:rPr>
              <a:t>24 </a:t>
            </a:r>
            <a:r>
              <a:rPr kumimoji="0" lang="en-SG" sz="1400" i="0" u="none" strike="noStrike" kern="0" cap="none" spc="0" normalizeH="0" baseline="0" noProof="0" dirty="0">
                <a:ln>
                  <a:noFill/>
                </a:ln>
                <a:solidFill>
                  <a:srgbClr val="000066"/>
                </a:solidFill>
                <a:effectLst/>
                <a:uLnTx/>
                <a:uFillTx/>
                <a:latin typeface="Calibri" panose="020F0502020204030204" pitchFamily="34" charset="0"/>
              </a:rPr>
              <a:t>/</a:t>
            </a:r>
            <a:r>
              <a:rPr kumimoji="0" lang="en-SG" sz="1400" i="0" u="none" strike="noStrike" kern="0" cap="none" spc="0" normalizeH="0" baseline="0" noProof="0" dirty="0" smtClean="0">
                <a:ln>
                  <a:noFill/>
                </a:ln>
                <a:solidFill>
                  <a:srgbClr val="000066"/>
                </a:solidFill>
                <a:effectLst/>
                <a:uLnTx/>
                <a:uFillTx/>
                <a:latin typeface="Calibri" panose="020F0502020204030204" pitchFamily="34" charset="0"/>
              </a:rPr>
              <a:t>27 </a:t>
            </a:r>
            <a:r>
              <a:rPr kumimoji="0" lang="en-SG" sz="1400" i="0" u="none" strike="noStrike" kern="0" cap="none" spc="0" normalizeH="0" baseline="0" noProof="0" dirty="0">
                <a:ln>
                  <a:noFill/>
                </a:ln>
                <a:solidFill>
                  <a:srgbClr val="000066"/>
                </a:solidFill>
                <a:effectLst/>
                <a:uLnTx/>
                <a:uFillTx/>
                <a:latin typeface="Calibri" panose="020F0502020204030204" pitchFamily="34" charset="0"/>
              </a:rPr>
              <a:t>established </a:t>
            </a:r>
          </a:p>
          <a:p>
            <a:pPr marL="361950" lvl="2" indent="-342900">
              <a:spcBef>
                <a:spcPts val="600"/>
              </a:spcBef>
              <a:spcAft>
                <a:spcPts val="0"/>
              </a:spcAft>
              <a:buSzPct val="100000"/>
              <a:tabLst>
                <a:tab pos="1485900" algn="l"/>
              </a:tabLst>
              <a:defRPr/>
            </a:pPr>
            <a:r>
              <a:rPr kumimoji="0" lang="en-US" sz="1400" b="1" i="0" u="none" strike="noStrike" kern="0" cap="none" spc="0" normalizeH="0" baseline="0" noProof="0" dirty="0">
                <a:ln>
                  <a:noFill/>
                </a:ln>
                <a:solidFill>
                  <a:srgbClr val="000066"/>
                </a:solidFill>
                <a:effectLst/>
                <a:uLnTx/>
                <a:uFillTx/>
                <a:latin typeface="Calibri" panose="020F0502020204030204" pitchFamily="34" charset="0"/>
              </a:rPr>
              <a:t>Poliovirus Essential facilities </a:t>
            </a:r>
            <a:r>
              <a:rPr kumimoji="0" lang="en-US" sz="1400" i="0" u="none" strike="noStrike" kern="0" cap="none" spc="0" normalizeH="0" baseline="0" noProof="0" dirty="0">
                <a:ln>
                  <a:noFill/>
                </a:ln>
                <a:solidFill>
                  <a:srgbClr val="000066"/>
                </a:solidFill>
                <a:effectLst/>
                <a:uLnTx/>
                <a:uFillTx/>
                <a:latin typeface="Calibri" panose="020F0502020204030204" pitchFamily="34" charset="0"/>
              </a:rPr>
              <a:t>: 6 applications</a:t>
            </a:r>
            <a:r>
              <a:rPr kumimoji="0" lang="en-US" sz="1400" i="0" u="none" strike="noStrike" kern="0" cap="none" spc="0" normalizeH="0" noProof="0" dirty="0">
                <a:ln>
                  <a:noFill/>
                </a:ln>
                <a:solidFill>
                  <a:srgbClr val="000066"/>
                </a:solidFill>
                <a:effectLst/>
                <a:uLnTx/>
                <a:uFillTx/>
                <a:latin typeface="Calibri" panose="020F0502020204030204" pitchFamily="34" charset="0"/>
              </a:rPr>
              <a:t> for containment certification (certificate of participation) submitted to GCC</a:t>
            </a:r>
          </a:p>
          <a:p>
            <a:pPr marL="723900" lvl="3" indent="-285750">
              <a:spcBef>
                <a:spcPts val="0"/>
              </a:spcBef>
              <a:spcAft>
                <a:spcPts val="0"/>
              </a:spcAft>
              <a:buSzPct val="100000"/>
              <a:tabLst>
                <a:tab pos="1485900" algn="l"/>
              </a:tabLst>
              <a:defRPr/>
            </a:pPr>
            <a:r>
              <a:rPr kumimoji="0" lang="en-US" sz="1400" i="0" u="none" strike="noStrike" kern="0" cap="none" spc="0" normalizeH="0" noProof="0" dirty="0">
                <a:ln>
                  <a:noFill/>
                </a:ln>
                <a:solidFill>
                  <a:srgbClr val="000066"/>
                </a:solidFill>
                <a:effectLst/>
                <a:uLnTx/>
                <a:uFillTx/>
                <a:latin typeface="Calibri" panose="020F0502020204030204" pitchFamily="34" charset="0"/>
              </a:rPr>
              <a:t>Application endorsed by GCC: 1</a:t>
            </a:r>
          </a:p>
          <a:p>
            <a:pPr marL="723900" lvl="3" indent="-285750">
              <a:spcBef>
                <a:spcPts val="0"/>
              </a:spcBef>
              <a:spcAft>
                <a:spcPts val="0"/>
              </a:spcAft>
              <a:buClr>
                <a:srgbClr val="A50021"/>
              </a:buClr>
              <a:buSzPct val="100000"/>
              <a:tabLst>
                <a:tab pos="1485900" algn="l"/>
              </a:tabLst>
              <a:defRPr/>
            </a:pPr>
            <a:r>
              <a:rPr lang="en-US" sz="1400" kern="0" dirty="0" smtClean="0">
                <a:latin typeface="Calibri" panose="020F0502020204030204" pitchFamily="34" charset="0"/>
              </a:rPr>
              <a:t>Applications </a:t>
            </a:r>
            <a:r>
              <a:rPr lang="en-US" sz="1400" kern="0" dirty="0">
                <a:latin typeface="Calibri" panose="020F0502020204030204" pitchFamily="34" charset="0"/>
              </a:rPr>
              <a:t>on hold: 2 </a:t>
            </a:r>
          </a:p>
          <a:p>
            <a:pPr marL="723900" lvl="3" indent="-285750">
              <a:spcBef>
                <a:spcPts val="0"/>
              </a:spcBef>
              <a:spcAft>
                <a:spcPts val="0"/>
              </a:spcAft>
              <a:buClr>
                <a:srgbClr val="A50021"/>
              </a:buClr>
              <a:buSzPct val="100000"/>
              <a:tabLst>
                <a:tab pos="1485900" algn="l"/>
              </a:tabLst>
              <a:defRPr/>
            </a:pPr>
            <a:r>
              <a:rPr kumimoji="0" lang="en-US" sz="1400" i="0" u="none" strike="noStrike" kern="0" cap="none" spc="0" normalizeH="0" noProof="0" dirty="0">
                <a:ln>
                  <a:noFill/>
                </a:ln>
                <a:solidFill>
                  <a:srgbClr val="000066"/>
                </a:solidFill>
                <a:effectLst/>
                <a:uLnTx/>
                <a:uFillTx/>
                <a:latin typeface="Calibri" panose="020F0502020204030204" pitchFamily="34" charset="0"/>
              </a:rPr>
              <a:t>Applications under review: </a:t>
            </a:r>
            <a:r>
              <a:rPr kumimoji="0" lang="en-US" sz="1400" i="0" u="none" strike="noStrike" kern="0" cap="none" spc="0" normalizeH="0" noProof="0" dirty="0" smtClean="0">
                <a:ln>
                  <a:noFill/>
                </a:ln>
                <a:solidFill>
                  <a:srgbClr val="000066"/>
                </a:solidFill>
                <a:effectLst/>
                <a:uLnTx/>
                <a:uFillTx/>
                <a:latin typeface="Calibri" panose="020F0502020204030204" pitchFamily="34" charset="0"/>
              </a:rPr>
              <a:t>3</a:t>
            </a:r>
            <a:endParaRPr kumimoji="0" lang="en-US" sz="1400" i="0" u="none" strike="noStrike" kern="0" cap="none" spc="0" normalizeH="0" noProof="0" dirty="0">
              <a:ln>
                <a:noFill/>
              </a:ln>
              <a:solidFill>
                <a:srgbClr val="000066"/>
              </a:solidFill>
              <a:effectLst/>
              <a:uLnTx/>
              <a:uFillTx/>
              <a:latin typeface="Calibri" panose="020F0502020204030204" pitchFamily="34" charset="0"/>
            </a:endParaRPr>
          </a:p>
        </p:txBody>
      </p:sp>
      <p:sp>
        <p:nvSpPr>
          <p:cNvPr id="39" name="Rectangle 38"/>
          <p:cNvSpPr/>
          <p:nvPr/>
        </p:nvSpPr>
        <p:spPr>
          <a:xfrm>
            <a:off x="4409900" y="4149092"/>
            <a:ext cx="3744993" cy="461665"/>
          </a:xfrm>
          <a:prstGeom prst="rect">
            <a:avLst/>
          </a:prstGeom>
          <a:solidFill>
            <a:schemeClr val="bg1"/>
          </a:solidFill>
        </p:spPr>
        <p:txBody>
          <a:bodyPr wrap="square">
            <a:spAutoFit/>
          </a:bodyPr>
          <a:lstStyle/>
          <a:p>
            <a:pPr lvl="0" algn="r">
              <a:defRPr/>
            </a:pPr>
            <a:r>
              <a:rPr lang="en-US" sz="1200" b="1" kern="0" dirty="0">
                <a:latin typeface="Arial Narrow" panose="020B0606020202030204" pitchFamily="34" charset="0"/>
              </a:rPr>
              <a:t>Number in parenthesis represents the number of countries with facilities planning to retain PV2 materials </a:t>
            </a:r>
          </a:p>
        </p:txBody>
      </p:sp>
      <p:sp>
        <p:nvSpPr>
          <p:cNvPr id="40" name="Date Placeholder 3"/>
          <p:cNvSpPr txBox="1">
            <a:spLocks/>
          </p:cNvSpPr>
          <p:nvPr/>
        </p:nvSpPr>
        <p:spPr bwMode="auto">
          <a:xfrm>
            <a:off x="7066977" y="6635767"/>
            <a:ext cx="2077053" cy="250825"/>
          </a:xfrm>
          <a:prstGeom prst="rect">
            <a:avLst/>
          </a:prstGeom>
          <a:noFill/>
          <a:extLst/>
        </p:spPr>
        <p:txBody>
          <a:bodyPr numCol="1">
            <a:prstTxWarp prst="textNoShape">
              <a:avLst/>
            </a:prstTxWarp>
          </a:bodyPr>
          <a:lstStyle>
            <a:defPPr>
              <a:defRPr lang="en-US"/>
            </a:defPPr>
            <a:lvl1pPr marL="0" algn="l" defTabSz="914400" rtl="0" eaLnBrk="0" latinLnBrk="0" hangingPunct="0">
              <a:lnSpc>
                <a:spcPct val="90000"/>
              </a:lnSpc>
              <a:spcBef>
                <a:spcPts val="1000"/>
              </a:spcBef>
              <a:buSzPct val="100000"/>
              <a:buFont typeface="Arial" pitchFamily="34" charset="0"/>
              <a:buChar char="•"/>
              <a:defRPr sz="2800" kern="1200">
                <a:solidFill>
                  <a:srgbClr val="000000"/>
                </a:solidFill>
                <a:latin typeface="Calibri" pitchFamily="34" charset="0"/>
                <a:ea typeface="+mn-ea"/>
                <a:cs typeface="+mn-cs"/>
              </a:defRPr>
            </a:lvl1pPr>
            <a:lvl2pPr marL="742856" indent="-285714" algn="l" defTabSz="914400" rtl="0" eaLnBrk="0" latinLnBrk="0" hangingPunct="0">
              <a:lnSpc>
                <a:spcPct val="90000"/>
              </a:lnSpc>
              <a:spcBef>
                <a:spcPts val="500"/>
              </a:spcBef>
              <a:buSzPct val="100000"/>
              <a:buFont typeface="Arial" pitchFamily="34" charset="0"/>
              <a:buChar char="•"/>
              <a:defRPr sz="2400" kern="1200">
                <a:solidFill>
                  <a:srgbClr val="000000"/>
                </a:solidFill>
                <a:latin typeface="Calibri" pitchFamily="34" charset="0"/>
                <a:ea typeface="+mn-ea"/>
                <a:cs typeface="+mn-cs"/>
              </a:defRPr>
            </a:lvl2pPr>
            <a:lvl3pPr marL="1142856" indent="-228571" algn="l" defTabSz="914400" rtl="0" eaLnBrk="0" latinLnBrk="0" hangingPunct="0">
              <a:lnSpc>
                <a:spcPct val="90000"/>
              </a:lnSpc>
              <a:spcBef>
                <a:spcPts val="500"/>
              </a:spcBef>
              <a:buSzPct val="100000"/>
              <a:buFont typeface="Arial" pitchFamily="34" charset="0"/>
              <a:buChar char="•"/>
              <a:defRPr sz="2000" kern="1200">
                <a:solidFill>
                  <a:srgbClr val="000000"/>
                </a:solidFill>
                <a:latin typeface="Calibri" pitchFamily="34" charset="0"/>
                <a:ea typeface="+mn-ea"/>
                <a:cs typeface="+mn-cs"/>
              </a:defRPr>
            </a:lvl3pPr>
            <a:lvl4pPr marL="1599998" indent="-228571" algn="l" defTabSz="914400" rtl="0" eaLnBrk="0" latinLnBrk="0" hangingPunct="0">
              <a:lnSpc>
                <a:spcPct val="90000"/>
              </a:lnSpc>
              <a:spcBef>
                <a:spcPts val="500"/>
              </a:spcBef>
              <a:buSzPct val="100000"/>
              <a:buFont typeface="Arial" pitchFamily="34" charset="0"/>
              <a:buChar char="•"/>
              <a:defRPr sz="1800" kern="1200">
                <a:solidFill>
                  <a:srgbClr val="000000"/>
                </a:solidFill>
                <a:latin typeface="Calibri" pitchFamily="34" charset="0"/>
                <a:ea typeface="+mn-ea"/>
                <a:cs typeface="+mn-cs"/>
              </a:defRPr>
            </a:lvl4pPr>
            <a:lvl5pPr marL="2057140" indent="-228571" algn="l" defTabSz="914400" rtl="0" eaLnBrk="0" latinLnBrk="0" hangingPunct="0">
              <a:lnSpc>
                <a:spcPct val="90000"/>
              </a:lnSpc>
              <a:spcBef>
                <a:spcPts val="500"/>
              </a:spcBef>
              <a:buSzPct val="100000"/>
              <a:buFont typeface="Arial" pitchFamily="34" charset="0"/>
              <a:buChar char="•"/>
              <a:defRPr sz="1800" kern="1200">
                <a:solidFill>
                  <a:srgbClr val="000000"/>
                </a:solidFill>
                <a:latin typeface="Calibri" pitchFamily="34" charset="0"/>
                <a:ea typeface="+mn-ea"/>
                <a:cs typeface="+mn-cs"/>
              </a:defRPr>
            </a:lvl5pPr>
            <a:lvl6pPr marL="2514282" indent="-228571" algn="l" defTabSz="914400" rtl="0" eaLnBrk="0" fontAlgn="base" latinLnBrk="0" hangingPunct="0">
              <a:lnSpc>
                <a:spcPct val="90000"/>
              </a:lnSpc>
              <a:spcBef>
                <a:spcPts val="500"/>
              </a:spcBef>
              <a:spcAft>
                <a:spcPct val="0"/>
              </a:spcAft>
              <a:buSzPct val="100000"/>
              <a:buFont typeface="Arial" pitchFamily="34" charset="0"/>
              <a:buChar char="•"/>
              <a:defRPr sz="1800" kern="1200">
                <a:solidFill>
                  <a:srgbClr val="000000"/>
                </a:solidFill>
                <a:latin typeface="Calibri" pitchFamily="34" charset="0"/>
                <a:ea typeface="+mn-ea"/>
                <a:cs typeface="+mn-cs"/>
              </a:defRPr>
            </a:lvl6pPr>
            <a:lvl7pPr marL="2971424" indent="-228571" algn="l" defTabSz="914400" rtl="0" eaLnBrk="0" fontAlgn="base" latinLnBrk="0" hangingPunct="0">
              <a:lnSpc>
                <a:spcPct val="90000"/>
              </a:lnSpc>
              <a:spcBef>
                <a:spcPts val="500"/>
              </a:spcBef>
              <a:spcAft>
                <a:spcPct val="0"/>
              </a:spcAft>
              <a:buSzPct val="100000"/>
              <a:buFont typeface="Arial" pitchFamily="34" charset="0"/>
              <a:buChar char="•"/>
              <a:defRPr sz="1800" kern="1200">
                <a:solidFill>
                  <a:srgbClr val="000000"/>
                </a:solidFill>
                <a:latin typeface="Calibri" pitchFamily="34" charset="0"/>
                <a:ea typeface="+mn-ea"/>
                <a:cs typeface="+mn-cs"/>
              </a:defRPr>
            </a:lvl7pPr>
            <a:lvl8pPr marL="3428567" indent="-228571" algn="l" defTabSz="914400" rtl="0" eaLnBrk="0" fontAlgn="base" latinLnBrk="0" hangingPunct="0">
              <a:lnSpc>
                <a:spcPct val="90000"/>
              </a:lnSpc>
              <a:spcBef>
                <a:spcPts val="500"/>
              </a:spcBef>
              <a:spcAft>
                <a:spcPct val="0"/>
              </a:spcAft>
              <a:buSzPct val="100000"/>
              <a:buFont typeface="Arial" pitchFamily="34" charset="0"/>
              <a:buChar char="•"/>
              <a:defRPr sz="1800" kern="1200">
                <a:solidFill>
                  <a:srgbClr val="000000"/>
                </a:solidFill>
                <a:latin typeface="Calibri" pitchFamily="34" charset="0"/>
                <a:ea typeface="+mn-ea"/>
                <a:cs typeface="+mn-cs"/>
              </a:defRPr>
            </a:lvl8pPr>
            <a:lvl9pPr marL="3885708" indent="-228571" algn="l" defTabSz="914400" rtl="0" eaLnBrk="0" fontAlgn="base" latinLnBrk="0" hangingPunct="0">
              <a:lnSpc>
                <a:spcPct val="90000"/>
              </a:lnSpc>
              <a:spcBef>
                <a:spcPts val="500"/>
              </a:spcBef>
              <a:spcAft>
                <a:spcPct val="0"/>
              </a:spcAft>
              <a:buSzPct val="100000"/>
              <a:buFont typeface="Arial" pitchFamily="34" charset="0"/>
              <a:buChar char="•"/>
              <a:defRPr sz="1800" kern="1200">
                <a:solidFill>
                  <a:srgbClr val="000000"/>
                </a:solidFill>
                <a:latin typeface="Calibri" pitchFamily="34" charset="0"/>
                <a:ea typeface="+mn-ea"/>
                <a:cs typeface="+mn-cs"/>
              </a:defRPr>
            </a:lvl9pPr>
          </a:lstStyle>
          <a:p>
            <a:pPr algn="r" eaLnBrk="1" fontAlgn="base" hangingPunct="1">
              <a:lnSpc>
                <a:spcPct val="100000"/>
              </a:lnSpc>
              <a:spcBef>
                <a:spcPct val="0"/>
              </a:spcBef>
              <a:spcAft>
                <a:spcPct val="0"/>
              </a:spcAft>
              <a:buSzTx/>
              <a:buFontTx/>
              <a:buNone/>
            </a:pPr>
            <a:r>
              <a:rPr lang="en-GB" altLang="fr-FR" sz="1000" dirty="0">
                <a:solidFill>
                  <a:schemeClr val="bg1"/>
                </a:solidFill>
                <a:cs typeface="Calibri" pitchFamily="34" charset="0"/>
              </a:rPr>
              <a:t>Data in WHO HQ as of </a:t>
            </a:r>
            <a:r>
              <a:rPr lang="en-GB" altLang="fr-FR" sz="1000" dirty="0" smtClean="0">
                <a:solidFill>
                  <a:schemeClr val="bg1"/>
                </a:solidFill>
                <a:cs typeface="Calibri" pitchFamily="34" charset="0"/>
              </a:rPr>
              <a:t>26  </a:t>
            </a:r>
            <a:r>
              <a:rPr lang="en-GB" altLang="fr-FR" sz="1000" dirty="0">
                <a:solidFill>
                  <a:schemeClr val="bg1"/>
                </a:solidFill>
                <a:cs typeface="Calibri" pitchFamily="34" charset="0"/>
              </a:rPr>
              <a:t>Oct. 2018</a:t>
            </a:r>
          </a:p>
        </p:txBody>
      </p:sp>
      <p:sp>
        <p:nvSpPr>
          <p:cNvPr id="42" name="Slide Number Placeholder 7"/>
          <p:cNvSpPr txBox="1">
            <a:spLocks/>
          </p:cNvSpPr>
          <p:nvPr/>
        </p:nvSpPr>
        <p:spPr>
          <a:xfrm>
            <a:off x="0" y="6604000"/>
            <a:ext cx="1777512" cy="254000"/>
          </a:xfrm>
          <a:prstGeom prst="rect">
            <a:avLst/>
          </a:prstGeom>
        </p:spPr>
        <p:txBody>
          <a:bodyPr vert="horz" lIns="91440" tIns="45720" rIns="91440" bIns="45720" rtlCol="0" anchor="ctr"/>
          <a:lstStyle>
            <a:defPPr>
              <a:defRPr lang="en-US"/>
            </a:defPPr>
            <a:lvl1pPr algn="r" defTabSz="457200" fontAlgn="auto">
              <a:spcBef>
                <a:spcPts val="0"/>
              </a:spcBef>
              <a:spcAft>
                <a:spcPts val="0"/>
              </a:spcAft>
              <a:defRPr sz="1400" b="1">
                <a:solidFill>
                  <a:prstClr val="white"/>
                </a:solidFill>
              </a:defRPr>
            </a:lvl1pPr>
          </a:lstStyle>
          <a:p>
            <a:fld id="{513D20F7-51D7-418D-8C70-74CD3728CE47}" type="slidenum">
              <a:rPr lang="en-US"/>
              <a:pPr/>
              <a:t>18</a:t>
            </a:fld>
            <a:endParaRPr lang="en-US" dirty="0"/>
          </a:p>
        </p:txBody>
      </p:sp>
    </p:spTree>
    <p:extLst>
      <p:ext uri="{BB962C8B-B14F-4D97-AF65-F5344CB8AC3E}">
        <p14:creationId xmlns:p14="http://schemas.microsoft.com/office/powerpoint/2010/main" xmlns="" val="1889008305"/>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384"/>
            <a:ext cx="9143999" cy="853649"/>
          </a:xfrm>
          <a:solidFill>
            <a:srgbClr val="820082"/>
          </a:solidFill>
        </p:spPr>
        <p:txBody>
          <a:bodyPr>
            <a:normAutofit/>
          </a:bodyPr>
          <a:lstStyle/>
          <a:p>
            <a:r>
              <a:rPr lang="en-GB" sz="3600" b="1" dirty="0">
                <a:solidFill>
                  <a:schemeClr val="bg1"/>
                </a:solidFill>
                <a:latin typeface="Century Gothic" panose="020B0502020202020204" pitchFamily="34" charset="0"/>
              </a:rPr>
              <a:t>Certification of polio eradication </a:t>
            </a:r>
            <a:endParaRPr lang="en-US" sz="3600" b="1" dirty="0">
              <a:solidFill>
                <a:schemeClr val="bg1"/>
              </a:solidFill>
              <a:latin typeface="Century Gothic" panose="020B0502020202020204" pitchFamily="34" charset="0"/>
            </a:endParaRPr>
          </a:p>
        </p:txBody>
      </p:sp>
      <p:sp>
        <p:nvSpPr>
          <p:cNvPr id="3" name="Content Placeholder 2"/>
          <p:cNvSpPr>
            <a:spLocks noGrp="1"/>
          </p:cNvSpPr>
          <p:nvPr>
            <p:ph idx="1"/>
          </p:nvPr>
        </p:nvSpPr>
        <p:spPr>
          <a:xfrm>
            <a:off x="170126" y="908720"/>
            <a:ext cx="8861504" cy="5469466"/>
          </a:xfrm>
        </p:spPr>
        <p:txBody>
          <a:bodyPr>
            <a:normAutofit fontScale="70000" lnSpcReduction="20000"/>
          </a:bodyPr>
          <a:lstStyle/>
          <a:p>
            <a:pPr marL="0" indent="0">
              <a:lnSpc>
                <a:spcPct val="120000"/>
              </a:lnSpc>
              <a:spcBef>
                <a:spcPts val="0"/>
              </a:spcBef>
              <a:spcAft>
                <a:spcPts val="1200"/>
              </a:spcAft>
              <a:buNone/>
            </a:pPr>
            <a:r>
              <a:rPr lang="en-GB" sz="3800" b="1" dirty="0"/>
              <a:t>Global Certification </a:t>
            </a:r>
            <a:r>
              <a:rPr lang="en-GB" sz="3800" b="1" dirty="0" smtClean="0"/>
              <a:t>Commission: 29 </a:t>
            </a:r>
            <a:r>
              <a:rPr lang="en-GB" sz="3800" b="1" dirty="0"/>
              <a:t>October – 1 November </a:t>
            </a:r>
          </a:p>
          <a:p>
            <a:pPr>
              <a:lnSpc>
                <a:spcPct val="120000"/>
              </a:lnSpc>
              <a:spcBef>
                <a:spcPts val="0"/>
              </a:spcBef>
              <a:spcAft>
                <a:spcPts val="0"/>
              </a:spcAft>
            </a:pPr>
            <a:r>
              <a:rPr lang="en-GB" sz="3800" b="1" dirty="0" smtClean="0"/>
              <a:t>Certification </a:t>
            </a:r>
            <a:r>
              <a:rPr lang="en-GB" sz="3800" b="1" dirty="0"/>
              <a:t>of the eradication of the wild polio virus </a:t>
            </a:r>
            <a:r>
              <a:rPr lang="en-GB" sz="3800" dirty="0"/>
              <a:t>will follow </a:t>
            </a:r>
            <a:r>
              <a:rPr lang="en-GB" sz="3800" u="sng" dirty="0"/>
              <a:t>a sequential approach </a:t>
            </a:r>
            <a:r>
              <a:rPr lang="en-GB" sz="3800" dirty="0"/>
              <a:t>with WPV3 eradication being certified ahead of WPV1 </a:t>
            </a:r>
            <a:endParaRPr lang="en-GB" sz="3800" dirty="0" smtClean="0"/>
          </a:p>
          <a:p>
            <a:pPr>
              <a:lnSpc>
                <a:spcPct val="120000"/>
              </a:lnSpc>
              <a:spcBef>
                <a:spcPts val="600"/>
              </a:spcBef>
              <a:spcAft>
                <a:spcPts val="0"/>
              </a:spcAft>
            </a:pPr>
            <a:r>
              <a:rPr lang="en-GB" sz="3800" b="1" dirty="0" smtClean="0"/>
              <a:t>The </a:t>
            </a:r>
            <a:r>
              <a:rPr lang="en-GB" sz="3800" b="1" dirty="0"/>
              <a:t>validation of the absence of cVDPVs </a:t>
            </a:r>
            <a:r>
              <a:rPr lang="en-GB" sz="3800" dirty="0"/>
              <a:t>will only be possible after the total cessation of use of all OPVs  </a:t>
            </a:r>
            <a:endParaRPr lang="en-GB" sz="3800" dirty="0" smtClean="0"/>
          </a:p>
          <a:p>
            <a:pPr marL="0" lvl="0" indent="0" algn="ctr">
              <a:lnSpc>
                <a:spcPct val="120000"/>
              </a:lnSpc>
              <a:spcBef>
                <a:spcPts val="1200"/>
              </a:spcBef>
              <a:spcAft>
                <a:spcPts val="300"/>
              </a:spcAft>
              <a:buNone/>
            </a:pPr>
            <a:r>
              <a:rPr lang="en-GB" sz="3800" b="1" dirty="0" smtClean="0"/>
              <a:t>The sequential approach: </a:t>
            </a:r>
            <a:endParaRPr lang="en-US" sz="3800" b="1" dirty="0"/>
          </a:p>
          <a:p>
            <a:pPr marL="971550" lvl="1" indent="-514350">
              <a:lnSpc>
                <a:spcPct val="120000"/>
              </a:lnSpc>
              <a:spcBef>
                <a:spcPts val="600"/>
              </a:spcBef>
              <a:buFont typeface="+mj-lt"/>
              <a:buAutoNum type="arabicPeriod"/>
            </a:pPr>
            <a:r>
              <a:rPr lang="en-GB" sz="3100" dirty="0"/>
              <a:t>WPV type 3 eradication </a:t>
            </a:r>
            <a:r>
              <a:rPr lang="en-GB" sz="3100" dirty="0" smtClean="0"/>
              <a:t>certification (after African region certification)</a:t>
            </a:r>
            <a:endParaRPr lang="en-US" sz="3100" dirty="0"/>
          </a:p>
          <a:p>
            <a:pPr marL="971550" lvl="1" indent="-514350">
              <a:lnSpc>
                <a:spcPct val="120000"/>
              </a:lnSpc>
              <a:spcBef>
                <a:spcPts val="600"/>
              </a:spcBef>
              <a:buFont typeface="+mj-lt"/>
              <a:buAutoNum type="arabicPeriod"/>
            </a:pPr>
            <a:r>
              <a:rPr lang="en-GB" sz="3100" dirty="0" smtClean="0"/>
              <a:t>Certification </a:t>
            </a:r>
            <a:r>
              <a:rPr lang="en-GB" sz="3100" dirty="0"/>
              <a:t>of WPV1 eradication </a:t>
            </a:r>
            <a:r>
              <a:rPr lang="en-GB" sz="3100" dirty="0" smtClean="0"/>
              <a:t>(~ 3 years after last WPV1 detection) </a:t>
            </a:r>
          </a:p>
          <a:p>
            <a:pPr marL="971550" lvl="1" indent="-514350">
              <a:lnSpc>
                <a:spcPct val="120000"/>
              </a:lnSpc>
              <a:spcBef>
                <a:spcPts val="600"/>
              </a:spcBef>
              <a:buFont typeface="+mj-lt"/>
              <a:buAutoNum type="arabicPeriod"/>
            </a:pPr>
            <a:r>
              <a:rPr lang="en-GB" sz="3100" dirty="0" smtClean="0"/>
              <a:t>Validation </a:t>
            </a:r>
            <a:r>
              <a:rPr lang="en-GB" sz="3100" dirty="0"/>
              <a:t>of the absence of cVDPVs </a:t>
            </a:r>
            <a:r>
              <a:rPr lang="en-GB" sz="3100" dirty="0" smtClean="0"/>
              <a:t> (after global OPV cessation) </a:t>
            </a:r>
          </a:p>
        </p:txBody>
      </p:sp>
      <p:sp>
        <p:nvSpPr>
          <p:cNvPr id="4" name="Slide Number Placeholder 7"/>
          <p:cNvSpPr txBox="1">
            <a:spLocks/>
          </p:cNvSpPr>
          <p:nvPr/>
        </p:nvSpPr>
        <p:spPr>
          <a:xfrm>
            <a:off x="0" y="6604000"/>
            <a:ext cx="1777512" cy="254000"/>
          </a:xfrm>
          <a:prstGeom prst="rect">
            <a:avLst/>
          </a:prstGeom>
        </p:spPr>
        <p:txBody>
          <a:bodyPr vert="horz" lIns="91440" tIns="45720" rIns="91440" bIns="45720" rtlCol="0" anchor="ctr"/>
          <a:lstStyle>
            <a:defPPr>
              <a:defRPr lang="en-US"/>
            </a:defPPr>
            <a:lvl1pPr algn="r" defTabSz="457200" fontAlgn="auto">
              <a:spcBef>
                <a:spcPts val="0"/>
              </a:spcBef>
              <a:spcAft>
                <a:spcPts val="0"/>
              </a:spcAft>
              <a:defRPr sz="1400" b="1">
                <a:solidFill>
                  <a:prstClr val="white"/>
                </a:solidFill>
              </a:defRPr>
            </a:lvl1pPr>
          </a:lstStyle>
          <a:p>
            <a:fld id="{513D20F7-51D7-418D-8C70-74CD3728CE47}" type="slidenum">
              <a:rPr lang="en-US"/>
              <a:pPr/>
              <a:t>19</a:t>
            </a:fld>
            <a:endParaRPr lang="en-US" dirty="0"/>
          </a:p>
        </p:txBody>
      </p:sp>
    </p:spTree>
    <p:extLst>
      <p:ext uri="{BB962C8B-B14F-4D97-AF65-F5344CB8AC3E}">
        <p14:creationId xmlns:p14="http://schemas.microsoft.com/office/powerpoint/2010/main" xmlns="" val="1122404729"/>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p:cNvSpPr>
            <a:spLocks noGrp="1"/>
          </p:cNvSpPr>
          <p:nvPr>
            <p:ph sz="quarter" idx="1"/>
          </p:nvPr>
        </p:nvSpPr>
        <p:spPr>
          <a:xfrm>
            <a:off x="323529" y="1268760"/>
            <a:ext cx="4778391" cy="4429764"/>
          </a:xfrm>
        </p:spPr>
        <p:txBody>
          <a:bodyPr>
            <a:noAutofit/>
          </a:bodyPr>
          <a:lstStyle/>
          <a:p>
            <a:pPr marL="257175" indent="-257175">
              <a:spcBef>
                <a:spcPts val="1200"/>
              </a:spcBef>
            </a:pPr>
            <a:r>
              <a:rPr lang="en-IN" sz="2400" dirty="0">
                <a:solidFill>
                  <a:prstClr val="black"/>
                </a:solidFill>
                <a:latin typeface="Century Gothic" panose="020B0502020202020204" pitchFamily="34" charset="0"/>
                <a:ea typeface="ＭＳ Ｐゴシック" charset="0"/>
              </a:rPr>
              <a:t>South-East Asia Region of WHO, including India, </a:t>
            </a:r>
            <a:r>
              <a:rPr lang="en-IN" b="1" dirty="0">
                <a:solidFill>
                  <a:prstClr val="black"/>
                </a:solidFill>
                <a:latin typeface="Century Gothic" panose="020B0502020202020204" pitchFamily="34" charset="0"/>
                <a:ea typeface="ＭＳ Ｐゴシック" charset="0"/>
              </a:rPr>
              <a:t>certified POLIO-FREE </a:t>
            </a:r>
            <a:r>
              <a:rPr lang="en-IN" sz="2400" dirty="0">
                <a:solidFill>
                  <a:prstClr val="black"/>
                </a:solidFill>
                <a:latin typeface="Century Gothic" panose="020B0502020202020204" pitchFamily="34" charset="0"/>
                <a:ea typeface="ＭＳ Ｐゴシック" charset="0"/>
              </a:rPr>
              <a:t>o</a:t>
            </a:r>
            <a:r>
              <a:rPr lang="en-IN" sz="2400" dirty="0" smtClean="0">
                <a:solidFill>
                  <a:prstClr val="black"/>
                </a:solidFill>
                <a:latin typeface="Century Gothic" panose="020B0502020202020204" pitchFamily="34" charset="0"/>
                <a:ea typeface="ＭＳ Ｐゴシック" charset="0"/>
              </a:rPr>
              <a:t>n 27</a:t>
            </a:r>
            <a:r>
              <a:rPr lang="en-IN" sz="2400" baseline="30000" dirty="0" smtClean="0">
                <a:solidFill>
                  <a:prstClr val="black"/>
                </a:solidFill>
                <a:latin typeface="Century Gothic" panose="020B0502020202020204" pitchFamily="34" charset="0"/>
                <a:ea typeface="ＭＳ Ｐゴシック" charset="0"/>
              </a:rPr>
              <a:t>th</a:t>
            </a:r>
            <a:r>
              <a:rPr lang="en-IN" sz="2400" dirty="0" smtClean="0">
                <a:solidFill>
                  <a:prstClr val="black"/>
                </a:solidFill>
                <a:latin typeface="Century Gothic" panose="020B0502020202020204" pitchFamily="34" charset="0"/>
                <a:ea typeface="ＭＳ Ｐゴシック" charset="0"/>
              </a:rPr>
              <a:t> March </a:t>
            </a:r>
            <a:r>
              <a:rPr lang="en-IN" sz="2400" dirty="0">
                <a:solidFill>
                  <a:prstClr val="black"/>
                </a:solidFill>
                <a:latin typeface="Century Gothic" panose="020B0502020202020204" pitchFamily="34" charset="0"/>
                <a:ea typeface="ＭＳ Ｐゴシック" charset="0"/>
              </a:rPr>
              <a:t>2014</a:t>
            </a:r>
          </a:p>
          <a:p>
            <a:pPr marL="257175" indent="-257175">
              <a:spcBef>
                <a:spcPts val="1200"/>
              </a:spcBef>
            </a:pPr>
            <a:r>
              <a:rPr lang="en-IN" sz="2400" dirty="0" smtClean="0">
                <a:solidFill>
                  <a:prstClr val="black"/>
                </a:solidFill>
                <a:latin typeface="Century Gothic" panose="020B0502020202020204" pitchFamily="34" charset="0"/>
                <a:ea typeface="ＭＳ Ｐゴシック" charset="0"/>
              </a:rPr>
              <a:t>Monumental </a:t>
            </a:r>
            <a:r>
              <a:rPr lang="en-IN" sz="2400" dirty="0">
                <a:solidFill>
                  <a:prstClr val="black"/>
                </a:solidFill>
                <a:latin typeface="Century Gothic" panose="020B0502020202020204" pitchFamily="34" charset="0"/>
                <a:ea typeface="ＭＳ Ｐゴシック" charset="0"/>
              </a:rPr>
              <a:t>success for India and the global polio eradication programme</a:t>
            </a:r>
            <a:endParaRPr lang="en-IN" sz="2400" dirty="0">
              <a:solidFill>
                <a:prstClr val="black"/>
              </a:solidFill>
              <a:latin typeface="Century Gothic" panose="020B0502020202020204" pitchFamily="34" charset="0"/>
              <a:ea typeface="MS PGothic" pitchFamily="34" charset="-128"/>
            </a:endParaRPr>
          </a:p>
          <a:p>
            <a:pPr marL="685800" lvl="1" indent="-342900">
              <a:spcBef>
                <a:spcPts val="1200"/>
              </a:spcBef>
              <a:buFont typeface="Wingdings" panose="05000000000000000000" pitchFamily="2" charset="2"/>
              <a:buChar char="ü"/>
            </a:pPr>
            <a:r>
              <a:rPr lang="en-IN" dirty="0">
                <a:latin typeface="Century Gothic" panose="020B0502020202020204" pitchFamily="34" charset="0"/>
              </a:rPr>
              <a:t>Considering that </a:t>
            </a:r>
            <a:r>
              <a:rPr lang="en-IN" b="1" i="1" dirty="0">
                <a:latin typeface="Century Gothic" panose="020B0502020202020204" pitchFamily="34" charset="0"/>
              </a:rPr>
              <a:t>in 2009 India accounted for more than 50% of global polio cases</a:t>
            </a:r>
            <a:endParaRPr lang="en-IN" i="1" dirty="0">
              <a:latin typeface="Century Gothic" panose="020B0502020202020204" pitchFamily="34" charset="0"/>
            </a:endParaRPr>
          </a:p>
          <a:p>
            <a:pPr marL="0" indent="0" eaLnBrk="1" hangingPunct="1">
              <a:spcBef>
                <a:spcPts val="1200"/>
              </a:spcBef>
              <a:buNone/>
            </a:pPr>
            <a:endParaRPr lang="en-GB" noProof="0" dirty="0">
              <a:solidFill>
                <a:schemeClr val="tx2"/>
              </a:solidFill>
              <a:latin typeface="Century Gothic" panose="020B0502020202020204" pitchFamily="34" charset="0"/>
            </a:endParaRPr>
          </a:p>
        </p:txBody>
      </p:sp>
      <p:pic>
        <p:nvPicPr>
          <p:cNvPr id="5" name="Picture 3"/>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t="71304"/>
          <a:stretch/>
        </p:blipFill>
        <p:spPr bwMode="auto">
          <a:xfrm>
            <a:off x="5101920" y="4572000"/>
            <a:ext cx="3790560" cy="11265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Title 1"/>
          <p:cNvSpPr txBox="1">
            <a:spLocks noGrp="1"/>
          </p:cNvSpPr>
          <p:nvPr>
            <p:ph type="title"/>
          </p:nvPr>
        </p:nvSpPr>
        <p:spPr bwMode="auto">
          <a:xfrm>
            <a:off x="0" y="0"/>
            <a:ext cx="9144000" cy="1097280"/>
          </a:xfrm>
          <a:prstGeom prst="rect">
            <a:avLst/>
          </a:prstGeom>
          <a:solidFill>
            <a:srgbClr val="820082"/>
          </a:solidFill>
          <a:ln>
            <a:noFill/>
          </a:ln>
          <a:extLst/>
        </p:spPr>
        <p:txBody>
          <a:bodyPr vert="horz" wrap="square" lIns="91440" tIns="45720" rIns="91440" bIns="45720" numCol="1" rtlCol="0" anchor="ctr" anchorCtr="0" compatLnSpc="1">
            <a:prstTxWarp prst="textNoShape">
              <a:avLst/>
            </a:prstTxWarp>
            <a:noAutofit/>
          </a:bodyPr>
          <a:lstStyle/>
          <a:p>
            <a:pPr fontAlgn="base">
              <a:lnSpc>
                <a:spcPct val="120000"/>
              </a:lnSpc>
              <a:spcAft>
                <a:spcPct val="0"/>
              </a:spcAft>
            </a:pPr>
            <a:r>
              <a:rPr lang="en-US" altLang="en-US" sz="3600" b="1" dirty="0">
                <a:solidFill>
                  <a:schemeClr val="bg1"/>
                </a:solidFill>
                <a:latin typeface="Rockwell" panose="02060603020205020403" pitchFamily="18" charset="0"/>
              </a:rPr>
              <a:t>Polio-free certification </a:t>
            </a:r>
            <a:r>
              <a:rPr lang="en-US" altLang="en-US" sz="3200" b="1" dirty="0">
                <a:solidFill>
                  <a:schemeClr val="bg1"/>
                </a:solidFill>
                <a:latin typeface="Rockwell" panose="02060603020205020403" pitchFamily="18" charset="0"/>
              </a:rPr>
              <a:t/>
            </a:r>
            <a:br>
              <a:rPr lang="en-US" altLang="en-US" sz="3200" b="1" dirty="0">
                <a:solidFill>
                  <a:schemeClr val="bg1"/>
                </a:solidFill>
                <a:latin typeface="Rockwell" panose="02060603020205020403" pitchFamily="18" charset="0"/>
              </a:rPr>
            </a:br>
            <a:r>
              <a:rPr lang="en-US" altLang="en-US" sz="2800" b="1" i="1" dirty="0">
                <a:solidFill>
                  <a:schemeClr val="bg1"/>
                </a:solidFill>
                <a:latin typeface="Rockwell" panose="02060603020205020403" pitchFamily="18" charset="0"/>
              </a:rPr>
              <a:t>A historic milestone for India..</a:t>
            </a:r>
            <a:endParaRPr lang="en-US" altLang="en-US" sz="3200" b="1" i="1" dirty="0">
              <a:solidFill>
                <a:schemeClr val="bg1"/>
              </a:solidFill>
              <a:latin typeface="Rockwell" panose="02060603020205020403" pitchFamily="18" charset="0"/>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xmlns="" val="0"/>
              </a:ext>
            </a:extLst>
          </a:blip>
          <a:srcRect l="22262" r="25477"/>
          <a:stretch/>
        </p:blipFill>
        <p:spPr>
          <a:xfrm>
            <a:off x="5101920" y="2037992"/>
            <a:ext cx="3839352" cy="2560553"/>
          </a:xfrm>
          <a:prstGeom prst="rect">
            <a:avLst/>
          </a:prstGeom>
        </p:spPr>
      </p:pic>
      <p:sp>
        <p:nvSpPr>
          <p:cNvPr id="7" name="TextBox 6"/>
          <p:cNvSpPr txBox="1"/>
          <p:nvPr/>
        </p:nvSpPr>
        <p:spPr>
          <a:xfrm>
            <a:off x="270833" y="6172200"/>
            <a:ext cx="8568371" cy="523220"/>
          </a:xfrm>
          <a:prstGeom prst="rect">
            <a:avLst/>
          </a:prstGeom>
          <a:noFill/>
        </p:spPr>
        <p:txBody>
          <a:bodyPr wrap="none" rtlCol="0">
            <a:spAutoFit/>
          </a:bodyPr>
          <a:lstStyle/>
          <a:p>
            <a:r>
              <a:rPr lang="en-IN" sz="2800" b="1" dirty="0">
                <a:solidFill>
                  <a:prstClr val="black"/>
                </a:solidFill>
                <a:latin typeface="Century Gothic" panose="020B0502020202020204" pitchFamily="34" charset="0"/>
                <a:ea typeface="ＭＳ Ｐゴシック" charset="0"/>
              </a:rPr>
              <a:t>Country remains polio free for more than </a:t>
            </a:r>
            <a:r>
              <a:rPr lang="en-IN" sz="2800" b="1" dirty="0" smtClean="0">
                <a:solidFill>
                  <a:prstClr val="black"/>
                </a:solidFill>
                <a:latin typeface="Century Gothic" panose="020B0502020202020204" pitchFamily="34" charset="0"/>
                <a:ea typeface="ＭＳ Ｐゴシック" charset="0"/>
              </a:rPr>
              <a:t>7 </a:t>
            </a:r>
            <a:r>
              <a:rPr lang="en-IN" sz="2800" b="1" dirty="0">
                <a:solidFill>
                  <a:prstClr val="black"/>
                </a:solidFill>
                <a:latin typeface="Century Gothic" panose="020B0502020202020204" pitchFamily="34" charset="0"/>
                <a:ea typeface="ＭＳ Ｐゴシック" charset="0"/>
              </a:rPr>
              <a:t>years</a:t>
            </a:r>
          </a:p>
        </p:txBody>
      </p:sp>
    </p:spTree>
    <p:extLst>
      <p:ext uri="{BB962C8B-B14F-4D97-AF65-F5344CB8AC3E}">
        <p14:creationId xmlns:p14="http://schemas.microsoft.com/office/powerpoint/2010/main" xmlns="" val="887140897"/>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Group 10">
            <a:extLst>
              <a:ext uri="{FF2B5EF4-FFF2-40B4-BE49-F238E27FC236}">
                <a16:creationId xmlns="" xmlns:a16="http://schemas.microsoft.com/office/drawing/2014/main" id="{9F8DF42E-7CD1-4268-ADBB-B482BF595A79}"/>
              </a:ext>
            </a:extLst>
          </p:cNvPr>
          <p:cNvGrpSpPr/>
          <p:nvPr/>
        </p:nvGrpSpPr>
        <p:grpSpPr>
          <a:xfrm>
            <a:off x="5132393" y="3356224"/>
            <a:ext cx="784086" cy="669896"/>
            <a:chOff x="6944790" y="3232479"/>
            <a:chExt cx="1045448" cy="669896"/>
          </a:xfrm>
        </p:grpSpPr>
        <p:sp>
          <p:nvSpPr>
            <p:cNvPr id="8" name="Oval 7">
              <a:extLst>
                <a:ext uri="{FF2B5EF4-FFF2-40B4-BE49-F238E27FC236}">
                  <a16:creationId xmlns="" xmlns:a16="http://schemas.microsoft.com/office/drawing/2014/main" id="{6604EB75-53ED-4E35-BCD5-9CA02CFE2C6E}"/>
                </a:ext>
              </a:extLst>
            </p:cNvPr>
            <p:cNvSpPr/>
            <p:nvPr/>
          </p:nvSpPr>
          <p:spPr>
            <a:xfrm>
              <a:off x="7037166" y="3232479"/>
              <a:ext cx="871898" cy="642109"/>
            </a:xfrm>
            <a:prstGeom prst="ellipse">
              <a:avLst/>
            </a:prstGeom>
            <a:solidFill>
              <a:srgbClr val="2870BA"/>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prstClr val="white"/>
                </a:solidFill>
              </a:endParaRPr>
            </a:p>
          </p:txBody>
        </p:sp>
        <p:sp>
          <p:nvSpPr>
            <p:cNvPr id="37" name="Oval 36">
              <a:extLst>
                <a:ext uri="{FF2B5EF4-FFF2-40B4-BE49-F238E27FC236}">
                  <a16:creationId xmlns="" xmlns:a16="http://schemas.microsoft.com/office/drawing/2014/main" id="{8338A5EE-FE99-46F2-8A71-B315DC37783C}"/>
                </a:ext>
              </a:extLst>
            </p:cNvPr>
            <p:cNvSpPr/>
            <p:nvPr/>
          </p:nvSpPr>
          <p:spPr>
            <a:xfrm>
              <a:off x="7067498" y="3304942"/>
              <a:ext cx="811234" cy="597433"/>
            </a:xfrm>
            <a:prstGeom prst="ellipse">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prstClr val="white"/>
                </a:solidFill>
              </a:endParaRPr>
            </a:p>
          </p:txBody>
        </p:sp>
        <p:sp>
          <p:nvSpPr>
            <p:cNvPr id="9" name="Rectangle 8">
              <a:extLst>
                <a:ext uri="{FF2B5EF4-FFF2-40B4-BE49-F238E27FC236}">
                  <a16:creationId xmlns="" xmlns:a16="http://schemas.microsoft.com/office/drawing/2014/main" id="{CD5D1606-B721-49F5-B017-3D8D1FCE94A5}"/>
                </a:ext>
              </a:extLst>
            </p:cNvPr>
            <p:cNvSpPr/>
            <p:nvPr/>
          </p:nvSpPr>
          <p:spPr>
            <a:xfrm>
              <a:off x="6944790" y="3489552"/>
              <a:ext cx="1045448" cy="3850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grpSp>
        <p:nvGrpSpPr>
          <p:cNvPr id="40" name="Group 39">
            <a:extLst>
              <a:ext uri="{FF2B5EF4-FFF2-40B4-BE49-F238E27FC236}">
                <a16:creationId xmlns="" xmlns:a16="http://schemas.microsoft.com/office/drawing/2014/main" id="{A3EC086E-E314-4303-BD19-9C71D2B60BDD}"/>
              </a:ext>
            </a:extLst>
          </p:cNvPr>
          <p:cNvGrpSpPr/>
          <p:nvPr/>
        </p:nvGrpSpPr>
        <p:grpSpPr>
          <a:xfrm>
            <a:off x="5130493" y="3717555"/>
            <a:ext cx="784086" cy="669896"/>
            <a:chOff x="6944790" y="3232479"/>
            <a:chExt cx="1045448" cy="669896"/>
          </a:xfrm>
        </p:grpSpPr>
        <p:sp>
          <p:nvSpPr>
            <p:cNvPr id="41" name="Oval 40">
              <a:extLst>
                <a:ext uri="{FF2B5EF4-FFF2-40B4-BE49-F238E27FC236}">
                  <a16:creationId xmlns="" xmlns:a16="http://schemas.microsoft.com/office/drawing/2014/main" id="{27B90254-11A1-4217-B5BE-B2EF5E42910D}"/>
                </a:ext>
              </a:extLst>
            </p:cNvPr>
            <p:cNvSpPr/>
            <p:nvPr/>
          </p:nvSpPr>
          <p:spPr>
            <a:xfrm>
              <a:off x="7037166" y="3232479"/>
              <a:ext cx="871898" cy="642109"/>
            </a:xfrm>
            <a:prstGeom prst="ellipse">
              <a:avLst/>
            </a:prstGeom>
            <a:solidFill>
              <a:srgbClr val="2870BA"/>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prstClr val="white"/>
                </a:solidFill>
              </a:endParaRPr>
            </a:p>
          </p:txBody>
        </p:sp>
        <p:sp>
          <p:nvSpPr>
            <p:cNvPr id="42" name="Oval 41">
              <a:extLst>
                <a:ext uri="{FF2B5EF4-FFF2-40B4-BE49-F238E27FC236}">
                  <a16:creationId xmlns="" xmlns:a16="http://schemas.microsoft.com/office/drawing/2014/main" id="{24711300-30C1-4EDB-903B-FA2C1C4C9122}"/>
                </a:ext>
              </a:extLst>
            </p:cNvPr>
            <p:cNvSpPr/>
            <p:nvPr/>
          </p:nvSpPr>
          <p:spPr>
            <a:xfrm>
              <a:off x="7067498" y="3304942"/>
              <a:ext cx="811234" cy="597433"/>
            </a:xfrm>
            <a:prstGeom prst="ellipse">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prstClr val="white"/>
                </a:solidFill>
              </a:endParaRPr>
            </a:p>
          </p:txBody>
        </p:sp>
        <p:sp>
          <p:nvSpPr>
            <p:cNvPr id="43" name="Rectangle 42">
              <a:extLst>
                <a:ext uri="{FF2B5EF4-FFF2-40B4-BE49-F238E27FC236}">
                  <a16:creationId xmlns="" xmlns:a16="http://schemas.microsoft.com/office/drawing/2014/main" id="{4CE40F32-ABF8-4F1C-B813-2ADF96EC75EB}"/>
                </a:ext>
              </a:extLst>
            </p:cNvPr>
            <p:cNvSpPr/>
            <p:nvPr/>
          </p:nvSpPr>
          <p:spPr>
            <a:xfrm>
              <a:off x="6944790" y="3489552"/>
              <a:ext cx="1045448" cy="3850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sp>
        <p:nvSpPr>
          <p:cNvPr id="18" name="Rectangle 17">
            <a:extLst>
              <a:ext uri="{FF2B5EF4-FFF2-40B4-BE49-F238E27FC236}">
                <a16:creationId xmlns="" xmlns:a16="http://schemas.microsoft.com/office/drawing/2014/main" id="{97087FA2-AC25-4DB1-9586-EF83DDCAA6DD}"/>
              </a:ext>
            </a:extLst>
          </p:cNvPr>
          <p:cNvSpPr/>
          <p:nvPr/>
        </p:nvSpPr>
        <p:spPr>
          <a:xfrm>
            <a:off x="5460287" y="2605758"/>
            <a:ext cx="3343471" cy="3847853"/>
          </a:xfrm>
          <a:prstGeom prst="rect">
            <a:avLst/>
          </a:prstGeom>
          <a:solidFill>
            <a:srgbClr val="C26F39">
              <a:alpha val="2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6" name="Rectangle 15">
            <a:extLst>
              <a:ext uri="{FF2B5EF4-FFF2-40B4-BE49-F238E27FC236}">
                <a16:creationId xmlns="" xmlns:a16="http://schemas.microsoft.com/office/drawing/2014/main" id="{EF832936-1587-461B-B4D9-4140837B5834}"/>
              </a:ext>
            </a:extLst>
          </p:cNvPr>
          <p:cNvSpPr/>
          <p:nvPr/>
        </p:nvSpPr>
        <p:spPr>
          <a:xfrm>
            <a:off x="288927" y="2621659"/>
            <a:ext cx="5169449" cy="3831951"/>
          </a:xfrm>
          <a:prstGeom prst="rect">
            <a:avLst/>
          </a:prstGeom>
          <a:solidFill>
            <a:srgbClr val="2870BA">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1" name="Pentagon 80">
            <a:extLst>
              <a:ext uri="{FF2B5EF4-FFF2-40B4-BE49-F238E27FC236}">
                <a16:creationId xmlns="" xmlns:a16="http://schemas.microsoft.com/office/drawing/2014/main" id="{35673EDA-32EE-7648-8963-B70786740671}"/>
              </a:ext>
            </a:extLst>
          </p:cNvPr>
          <p:cNvSpPr/>
          <p:nvPr/>
        </p:nvSpPr>
        <p:spPr>
          <a:xfrm>
            <a:off x="4928288" y="2254571"/>
            <a:ext cx="3875470" cy="365760"/>
          </a:xfrm>
          <a:prstGeom prst="homePlate">
            <a:avLst/>
          </a:prstGeom>
          <a:solidFill>
            <a:srgbClr val="C26F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79" name="Pentagon 78">
            <a:extLst>
              <a:ext uri="{FF2B5EF4-FFF2-40B4-BE49-F238E27FC236}">
                <a16:creationId xmlns="" xmlns:a16="http://schemas.microsoft.com/office/drawing/2014/main" id="{2E838CE0-3336-5040-B3A3-E2B5E7209651}"/>
              </a:ext>
            </a:extLst>
          </p:cNvPr>
          <p:cNvSpPr/>
          <p:nvPr/>
        </p:nvSpPr>
        <p:spPr>
          <a:xfrm>
            <a:off x="288929" y="2254572"/>
            <a:ext cx="5300595" cy="364375"/>
          </a:xfrm>
          <a:prstGeom prst="homePlate">
            <a:avLst/>
          </a:prstGeom>
          <a:solidFill>
            <a:srgbClr val="2870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Title 4">
            <a:extLst>
              <a:ext uri="{FF2B5EF4-FFF2-40B4-BE49-F238E27FC236}">
                <a16:creationId xmlns="" xmlns:a16="http://schemas.microsoft.com/office/drawing/2014/main" id="{D3CE5418-3588-E542-B086-3FD9EC1A37A5}"/>
              </a:ext>
            </a:extLst>
          </p:cNvPr>
          <p:cNvSpPr>
            <a:spLocks noGrp="1"/>
          </p:cNvSpPr>
          <p:nvPr>
            <p:ph type="title"/>
          </p:nvPr>
        </p:nvSpPr>
        <p:spPr>
          <a:xfrm>
            <a:off x="0" y="-27384"/>
            <a:ext cx="9143999" cy="697577"/>
          </a:xfrm>
          <a:solidFill>
            <a:srgbClr val="820082"/>
          </a:solidFill>
        </p:spPr>
        <p:txBody>
          <a:bodyPr>
            <a:normAutofit/>
          </a:bodyPr>
          <a:lstStyle/>
          <a:p>
            <a:r>
              <a:rPr lang="en-US" sz="3600" b="1" dirty="0" smtClean="0">
                <a:solidFill>
                  <a:schemeClr val="bg1"/>
                </a:solidFill>
                <a:latin typeface="Century Gothic" panose="020B0502020202020204" pitchFamily="34" charset="0"/>
              </a:rPr>
              <a:t>Overview: </a:t>
            </a:r>
            <a:r>
              <a:rPr lang="en-US" sz="3600" b="1" dirty="0">
                <a:solidFill>
                  <a:schemeClr val="bg1"/>
                </a:solidFill>
                <a:latin typeface="Century Gothic" panose="020B0502020202020204" pitchFamily="34" charset="0"/>
              </a:rPr>
              <a:t>GPEI Strategy 2019-2023</a:t>
            </a:r>
          </a:p>
        </p:txBody>
      </p:sp>
      <p:pic>
        <p:nvPicPr>
          <p:cNvPr id="12" name="Picture 11">
            <a:extLst>
              <a:ext uri="{FF2B5EF4-FFF2-40B4-BE49-F238E27FC236}">
                <a16:creationId xmlns="" xmlns:a16="http://schemas.microsoft.com/office/drawing/2014/main" id="{BE469423-E8BC-F64A-9D4D-B6FF768E59F5}"/>
              </a:ext>
            </a:extLst>
          </p:cNvPr>
          <p:cNvPicPr>
            <a:picLocks noChangeAspect="1"/>
          </p:cNvPicPr>
          <p:nvPr/>
        </p:nvPicPr>
        <p:blipFill>
          <a:blip r:embed="rId3" cstate="print"/>
          <a:stretch>
            <a:fillRect/>
          </a:stretch>
        </p:blipFill>
        <p:spPr>
          <a:xfrm rot="21374568">
            <a:off x="6043643" y="2895569"/>
            <a:ext cx="757646" cy="1428207"/>
          </a:xfrm>
          <a:prstGeom prst="rect">
            <a:avLst/>
          </a:prstGeom>
          <a:ln>
            <a:noFill/>
          </a:ln>
          <a:effectLst/>
        </p:spPr>
      </p:pic>
      <p:sp>
        <p:nvSpPr>
          <p:cNvPr id="17" name="Rectangle 16">
            <a:extLst>
              <a:ext uri="{FF2B5EF4-FFF2-40B4-BE49-F238E27FC236}">
                <a16:creationId xmlns="" xmlns:a16="http://schemas.microsoft.com/office/drawing/2014/main" id="{82D387A9-215A-BC4E-911E-ED2CA3E9FC3F}"/>
              </a:ext>
            </a:extLst>
          </p:cNvPr>
          <p:cNvSpPr/>
          <p:nvPr/>
        </p:nvSpPr>
        <p:spPr>
          <a:xfrm>
            <a:off x="165421" y="1645540"/>
            <a:ext cx="920729" cy="299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b="1" dirty="0">
                <a:solidFill>
                  <a:schemeClr val="tx1"/>
                </a:solidFill>
                <a:latin typeface="Arial" panose="020B0604020202020204" pitchFamily="34" charset="0"/>
                <a:cs typeface="Arial" panose="020B0604020202020204" pitchFamily="34" charset="0"/>
              </a:rPr>
              <a:t>2013</a:t>
            </a:r>
          </a:p>
        </p:txBody>
      </p:sp>
      <p:sp>
        <p:nvSpPr>
          <p:cNvPr id="62" name="Round Diagonal Corner Rectangle 61">
            <a:extLst>
              <a:ext uri="{FF2B5EF4-FFF2-40B4-BE49-F238E27FC236}">
                <a16:creationId xmlns="" xmlns:a16="http://schemas.microsoft.com/office/drawing/2014/main" id="{5707D9DE-168B-5946-9AEE-56DECFE3D2FE}"/>
              </a:ext>
            </a:extLst>
          </p:cNvPr>
          <p:cNvSpPr/>
          <p:nvPr/>
        </p:nvSpPr>
        <p:spPr>
          <a:xfrm>
            <a:off x="7526620" y="3869814"/>
            <a:ext cx="1131119" cy="356278"/>
          </a:xfrm>
          <a:prstGeom prst="round2DiagRect">
            <a:avLst/>
          </a:prstGeom>
          <a:noFill/>
          <a:ln>
            <a:solidFill>
              <a:srgbClr val="C26F39"/>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en-US" sz="1000" dirty="0">
                <a:solidFill>
                  <a:srgbClr val="CE6B29"/>
                </a:solidFill>
                <a:latin typeface="Arial" panose="020B0604020202020204"/>
              </a:rPr>
              <a:t>WHO IVB Strategy</a:t>
            </a:r>
          </a:p>
        </p:txBody>
      </p:sp>
      <p:sp>
        <p:nvSpPr>
          <p:cNvPr id="63" name="Round Diagonal Corner Rectangle 62">
            <a:extLst>
              <a:ext uri="{FF2B5EF4-FFF2-40B4-BE49-F238E27FC236}">
                <a16:creationId xmlns="" xmlns:a16="http://schemas.microsoft.com/office/drawing/2014/main" id="{35C79476-0847-9E46-8686-7A18A0433B8C}"/>
              </a:ext>
            </a:extLst>
          </p:cNvPr>
          <p:cNvSpPr/>
          <p:nvPr/>
        </p:nvSpPr>
        <p:spPr>
          <a:xfrm>
            <a:off x="7526620" y="3386572"/>
            <a:ext cx="1131119" cy="356278"/>
          </a:xfrm>
          <a:prstGeom prst="round2DiagRect">
            <a:avLst/>
          </a:prstGeom>
          <a:noFill/>
          <a:ln>
            <a:solidFill>
              <a:srgbClr val="C26F39"/>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en-US" sz="1000" dirty="0">
                <a:solidFill>
                  <a:srgbClr val="CE6B29"/>
                </a:solidFill>
                <a:latin typeface="Arial" panose="020B0604020202020204"/>
              </a:rPr>
              <a:t>Gavi 5.0</a:t>
            </a:r>
          </a:p>
        </p:txBody>
      </p:sp>
      <p:sp>
        <p:nvSpPr>
          <p:cNvPr id="64" name="Round Diagonal Corner Rectangle 63">
            <a:extLst>
              <a:ext uri="{FF2B5EF4-FFF2-40B4-BE49-F238E27FC236}">
                <a16:creationId xmlns="" xmlns:a16="http://schemas.microsoft.com/office/drawing/2014/main" id="{E353BC39-61E0-074C-A13F-941CAF5BC669}"/>
              </a:ext>
            </a:extLst>
          </p:cNvPr>
          <p:cNvSpPr/>
          <p:nvPr/>
        </p:nvSpPr>
        <p:spPr>
          <a:xfrm>
            <a:off x="7530612" y="2903330"/>
            <a:ext cx="1131119" cy="356278"/>
          </a:xfrm>
          <a:prstGeom prst="round2DiagRect">
            <a:avLst/>
          </a:prstGeom>
          <a:noFill/>
          <a:ln>
            <a:solidFill>
              <a:srgbClr val="C26F39"/>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en-US" sz="1000" dirty="0">
                <a:solidFill>
                  <a:srgbClr val="CE6B29"/>
                </a:solidFill>
                <a:latin typeface="Arial" panose="020B0604020202020204"/>
              </a:rPr>
              <a:t>GVAP 2.0</a:t>
            </a:r>
          </a:p>
        </p:txBody>
      </p:sp>
      <p:grpSp>
        <p:nvGrpSpPr>
          <p:cNvPr id="6" name="Group 5">
            <a:extLst>
              <a:ext uri="{FF2B5EF4-FFF2-40B4-BE49-F238E27FC236}">
                <a16:creationId xmlns="" xmlns:a16="http://schemas.microsoft.com/office/drawing/2014/main" id="{5E8AA4E1-795C-7C4C-BFBD-8BBB13D64BC8}"/>
              </a:ext>
            </a:extLst>
          </p:cNvPr>
          <p:cNvGrpSpPr/>
          <p:nvPr/>
        </p:nvGrpSpPr>
        <p:grpSpPr>
          <a:xfrm>
            <a:off x="3196018" y="2900429"/>
            <a:ext cx="2123522" cy="1409834"/>
            <a:chOff x="4363282" y="2760278"/>
            <a:chExt cx="2831362" cy="1409834"/>
          </a:xfrm>
        </p:grpSpPr>
        <p:sp>
          <p:nvSpPr>
            <p:cNvPr id="14" name="Rectangle 13">
              <a:extLst>
                <a:ext uri="{FF2B5EF4-FFF2-40B4-BE49-F238E27FC236}">
                  <a16:creationId xmlns="" xmlns:a16="http://schemas.microsoft.com/office/drawing/2014/main" id="{1A2B110A-BDB7-AB4A-A337-6C7B03E1C191}"/>
                </a:ext>
              </a:extLst>
            </p:cNvPr>
            <p:cNvSpPr/>
            <p:nvPr/>
          </p:nvSpPr>
          <p:spPr>
            <a:xfrm>
              <a:off x="5620267" y="2761382"/>
              <a:ext cx="1574377" cy="1407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200" dirty="0">
                  <a:solidFill>
                    <a:srgbClr val="0070C0"/>
                  </a:solidFill>
                  <a:latin typeface="Arial" panose="020B0604020202020204"/>
                </a:rPr>
                <a:t>Polio Eradication, Certification, Integration: The Endgame Strategy</a:t>
              </a:r>
            </a:p>
          </p:txBody>
        </p:sp>
        <p:pic>
          <p:nvPicPr>
            <p:cNvPr id="80" name="Graphic 79" descr="Document">
              <a:extLst>
                <a:ext uri="{FF2B5EF4-FFF2-40B4-BE49-F238E27FC236}">
                  <a16:creationId xmlns="" xmlns:a16="http://schemas.microsoft.com/office/drawing/2014/main" id="{BB839C34-A73A-F249-A071-DCEAE9388E1D}"/>
                </a:ext>
              </a:extLst>
            </p:cNvPr>
            <p:cNvPicPr>
              <a:picLocks noChangeAspect="1"/>
            </p:cNvPicPr>
            <p:nvPr/>
          </p:nvPicPr>
          <p:blipFill>
            <a:blip r:embed="rId4" cstate="print">
              <a:extLst>
                <a:ext uri="{28A0092B-C50C-407E-A947-70E740481C1C}">
                  <a14:useLocalDpi xmlns:a14="http://schemas.microsoft.com/office/drawing/2010/main" xmlns="" val="0"/>
                </a:ext>
                <a:ext uri="{96DAC541-7B7A-43D3-8B79-37D633B846F1}">
                  <asvg:svgBlip xmlns="" xmlns:asvg="http://schemas.microsoft.com/office/drawing/2016/SVG/main" r:embed="rId5"/>
                </a:ext>
              </a:extLst>
            </a:blip>
            <a:stretch>
              <a:fillRect/>
            </a:stretch>
          </p:blipFill>
          <p:spPr>
            <a:xfrm>
              <a:off x="4363282" y="2760278"/>
              <a:ext cx="1409834" cy="1409834"/>
            </a:xfrm>
            <a:prstGeom prst="rect">
              <a:avLst/>
            </a:prstGeom>
          </p:spPr>
        </p:pic>
      </p:grpSp>
      <p:sp>
        <p:nvSpPr>
          <p:cNvPr id="15" name="TextBox 14">
            <a:extLst>
              <a:ext uri="{FF2B5EF4-FFF2-40B4-BE49-F238E27FC236}">
                <a16:creationId xmlns="" xmlns:a16="http://schemas.microsoft.com/office/drawing/2014/main" id="{356552B3-27A4-6F4C-9278-81F1AFE28C6C}"/>
              </a:ext>
            </a:extLst>
          </p:cNvPr>
          <p:cNvSpPr txBox="1"/>
          <p:nvPr/>
        </p:nvSpPr>
        <p:spPr>
          <a:xfrm>
            <a:off x="421367" y="4614638"/>
            <a:ext cx="2452283" cy="1273853"/>
          </a:xfrm>
          <a:prstGeom prst="rect">
            <a:avLst/>
          </a:prstGeom>
          <a:noFill/>
        </p:spPr>
        <p:txBody>
          <a:bodyPr wrap="square" lIns="0" tIns="0" rIns="0" bIns="0" rtlCol="0">
            <a:noAutofit/>
          </a:bodyPr>
          <a:lstStyle/>
          <a:p>
            <a:pPr marL="171450" indent="-171450">
              <a:buFont typeface="Arial" panose="020B0604020202020204" pitchFamily="34" charset="0"/>
              <a:buChar char="•"/>
              <a:defRPr/>
            </a:pPr>
            <a:r>
              <a:rPr lang="en-US" sz="1100" dirty="0">
                <a:solidFill>
                  <a:srgbClr val="000000">
                    <a:lumMod val="75000"/>
                    <a:lumOff val="25000"/>
                  </a:srgbClr>
                </a:solidFill>
                <a:latin typeface="Arial" pitchFamily="34" charset="0"/>
                <a:cs typeface="Arial" pitchFamily="34" charset="0"/>
              </a:rPr>
              <a:t>Objective 1: Poliovirus detection and interruption</a:t>
            </a:r>
          </a:p>
          <a:p>
            <a:pPr marL="171450" indent="-171450">
              <a:buFont typeface="Arial" panose="020B0604020202020204" pitchFamily="34" charset="0"/>
              <a:buChar char="•"/>
              <a:defRPr/>
            </a:pPr>
            <a:r>
              <a:rPr lang="en-US" sz="1100" dirty="0">
                <a:solidFill>
                  <a:srgbClr val="000000">
                    <a:lumMod val="75000"/>
                    <a:lumOff val="25000"/>
                  </a:srgbClr>
                </a:solidFill>
                <a:latin typeface="Arial" pitchFamily="34" charset="0"/>
                <a:cs typeface="Arial" pitchFamily="34" charset="0"/>
              </a:rPr>
              <a:t>Objective 2: Immunization systems strengthening and OPV withdrawal</a:t>
            </a:r>
          </a:p>
          <a:p>
            <a:pPr marL="171450" indent="-171450">
              <a:buFont typeface="Arial" panose="020B0604020202020204" pitchFamily="34" charset="0"/>
              <a:buChar char="•"/>
              <a:defRPr/>
            </a:pPr>
            <a:r>
              <a:rPr lang="en-US" sz="1100" dirty="0">
                <a:solidFill>
                  <a:srgbClr val="000000">
                    <a:lumMod val="75000"/>
                    <a:lumOff val="25000"/>
                  </a:srgbClr>
                </a:solidFill>
                <a:latin typeface="Arial" pitchFamily="34" charset="0"/>
                <a:cs typeface="Arial" pitchFamily="34" charset="0"/>
              </a:rPr>
              <a:t>Objective 3: Containment and certification</a:t>
            </a:r>
          </a:p>
          <a:p>
            <a:pPr marL="171450" indent="-171450">
              <a:buFont typeface="Arial" panose="020B0604020202020204" pitchFamily="34" charset="0"/>
              <a:buChar char="•"/>
              <a:defRPr/>
            </a:pPr>
            <a:r>
              <a:rPr lang="en-US" sz="1100" dirty="0">
                <a:solidFill>
                  <a:srgbClr val="000000">
                    <a:lumMod val="75000"/>
                    <a:lumOff val="25000"/>
                  </a:srgbClr>
                </a:solidFill>
                <a:latin typeface="Arial" pitchFamily="34" charset="0"/>
                <a:cs typeface="Arial" pitchFamily="34" charset="0"/>
              </a:rPr>
              <a:t>Objective 4: Legacy Planning</a:t>
            </a:r>
          </a:p>
        </p:txBody>
      </p:sp>
      <p:sp>
        <p:nvSpPr>
          <p:cNvPr id="59" name="TextBox 58">
            <a:extLst>
              <a:ext uri="{FF2B5EF4-FFF2-40B4-BE49-F238E27FC236}">
                <a16:creationId xmlns="" xmlns:a16="http://schemas.microsoft.com/office/drawing/2014/main" id="{1677D5D7-CDE8-5041-BE0C-6A890250CE71}"/>
              </a:ext>
            </a:extLst>
          </p:cNvPr>
          <p:cNvSpPr txBox="1"/>
          <p:nvPr/>
        </p:nvSpPr>
        <p:spPr>
          <a:xfrm>
            <a:off x="5508936" y="4614639"/>
            <a:ext cx="1784995" cy="933093"/>
          </a:xfrm>
          <a:prstGeom prst="rect">
            <a:avLst/>
          </a:prstGeom>
          <a:noFill/>
        </p:spPr>
        <p:txBody>
          <a:bodyPr wrap="square" lIns="0" tIns="0" rIns="0" bIns="0" rtlCol="0">
            <a:noAutofit/>
          </a:bodyPr>
          <a:lstStyle/>
          <a:p>
            <a:pPr>
              <a:defRPr/>
            </a:pPr>
            <a:r>
              <a:rPr lang="en-US" sz="1100" dirty="0">
                <a:solidFill>
                  <a:srgbClr val="000000">
                    <a:lumMod val="75000"/>
                    <a:lumOff val="25000"/>
                  </a:srgbClr>
                </a:solidFill>
                <a:latin typeface="Arial" pitchFamily="34" charset="0"/>
                <a:cs typeface="Arial" pitchFamily="34" charset="0"/>
              </a:rPr>
              <a:t>Goal 1: Contain polioviruses</a:t>
            </a:r>
          </a:p>
          <a:p>
            <a:pPr>
              <a:defRPr/>
            </a:pPr>
            <a:r>
              <a:rPr lang="en-US" sz="1100" dirty="0">
                <a:solidFill>
                  <a:srgbClr val="000000">
                    <a:lumMod val="75000"/>
                    <a:lumOff val="25000"/>
                  </a:srgbClr>
                </a:solidFill>
                <a:latin typeface="Arial" pitchFamily="34" charset="0"/>
                <a:cs typeface="Arial" pitchFamily="34" charset="0"/>
              </a:rPr>
              <a:t>Goal 2: Protect populations</a:t>
            </a:r>
          </a:p>
          <a:p>
            <a:pPr>
              <a:defRPr/>
            </a:pPr>
            <a:r>
              <a:rPr lang="en-US" sz="1100" dirty="0">
                <a:solidFill>
                  <a:srgbClr val="000000">
                    <a:lumMod val="75000"/>
                    <a:lumOff val="25000"/>
                  </a:srgbClr>
                </a:solidFill>
                <a:latin typeface="Arial" pitchFamily="34" charset="0"/>
                <a:cs typeface="Arial" pitchFamily="34" charset="0"/>
              </a:rPr>
              <a:t>Goal 3: Detect and respond</a:t>
            </a:r>
          </a:p>
        </p:txBody>
      </p:sp>
      <p:sp>
        <p:nvSpPr>
          <p:cNvPr id="61" name="TextBox 60">
            <a:extLst>
              <a:ext uri="{FF2B5EF4-FFF2-40B4-BE49-F238E27FC236}">
                <a16:creationId xmlns="" xmlns:a16="http://schemas.microsoft.com/office/drawing/2014/main" id="{2259A2F6-2219-5243-9534-29014D2B4591}"/>
              </a:ext>
            </a:extLst>
          </p:cNvPr>
          <p:cNvSpPr txBox="1"/>
          <p:nvPr/>
        </p:nvSpPr>
        <p:spPr>
          <a:xfrm>
            <a:off x="3108215" y="4448393"/>
            <a:ext cx="2352072" cy="1407627"/>
          </a:xfrm>
          <a:prstGeom prst="rect">
            <a:avLst/>
          </a:prstGeom>
          <a:noFill/>
        </p:spPr>
        <p:txBody>
          <a:bodyPr wrap="square" lIns="0" tIns="0" rIns="0" bIns="0" rtlCol="0">
            <a:noAutofit/>
          </a:bodyPr>
          <a:lstStyle/>
          <a:p>
            <a:pPr>
              <a:defRPr/>
            </a:pPr>
            <a:r>
              <a:rPr lang="en-US" sz="1100" b="1" dirty="0">
                <a:solidFill>
                  <a:srgbClr val="000000">
                    <a:lumMod val="75000"/>
                    <a:lumOff val="25000"/>
                  </a:srgbClr>
                </a:solidFill>
                <a:latin typeface="Arial" pitchFamily="34" charset="0"/>
                <a:cs typeface="Arial" pitchFamily="34" charset="0"/>
              </a:rPr>
              <a:t>Eradication:</a:t>
            </a:r>
            <a:r>
              <a:rPr lang="en-US" sz="1100" dirty="0">
                <a:solidFill>
                  <a:srgbClr val="000000">
                    <a:lumMod val="75000"/>
                    <a:lumOff val="25000"/>
                  </a:srgbClr>
                </a:solidFill>
                <a:latin typeface="Arial" pitchFamily="34" charset="0"/>
                <a:cs typeface="Arial" pitchFamily="34" charset="0"/>
              </a:rPr>
              <a:t> Stopping transmission</a:t>
            </a:r>
          </a:p>
          <a:p>
            <a:pPr>
              <a:defRPr/>
            </a:pPr>
            <a:r>
              <a:rPr lang="en-US" sz="1100" b="1" dirty="0">
                <a:solidFill>
                  <a:srgbClr val="000000">
                    <a:lumMod val="75000"/>
                    <a:lumOff val="25000"/>
                  </a:srgbClr>
                </a:solidFill>
                <a:latin typeface="Arial" pitchFamily="34" charset="0"/>
                <a:cs typeface="Arial" pitchFamily="34" charset="0"/>
              </a:rPr>
              <a:t>Certification:</a:t>
            </a:r>
            <a:r>
              <a:rPr lang="en-US" sz="1100" dirty="0">
                <a:solidFill>
                  <a:srgbClr val="000000">
                    <a:lumMod val="75000"/>
                    <a:lumOff val="25000"/>
                  </a:srgbClr>
                </a:solidFill>
                <a:latin typeface="Arial" pitchFamily="34" charset="0"/>
                <a:cs typeface="Arial" pitchFamily="34" charset="0"/>
              </a:rPr>
              <a:t> Certify eradication and containment of all WPVs and ensure long-term polio security</a:t>
            </a:r>
          </a:p>
          <a:p>
            <a:pPr>
              <a:defRPr/>
            </a:pPr>
            <a:r>
              <a:rPr lang="en-US" sz="1100" b="1" dirty="0">
                <a:solidFill>
                  <a:srgbClr val="000000">
                    <a:lumMod val="75000"/>
                    <a:lumOff val="25000"/>
                  </a:srgbClr>
                </a:solidFill>
                <a:latin typeface="Arial" pitchFamily="34" charset="0"/>
                <a:cs typeface="Arial" pitchFamily="34" charset="0"/>
              </a:rPr>
              <a:t>Integration:</a:t>
            </a:r>
            <a:r>
              <a:rPr lang="en-US" sz="1100" dirty="0">
                <a:solidFill>
                  <a:srgbClr val="000000">
                    <a:lumMod val="75000"/>
                    <a:lumOff val="25000"/>
                  </a:srgbClr>
                </a:solidFill>
                <a:latin typeface="Arial" pitchFamily="34" charset="0"/>
                <a:cs typeface="Arial" pitchFamily="34" charset="0"/>
              </a:rPr>
              <a:t> Leveraging polio assets and lessons learned to protect populations </a:t>
            </a:r>
          </a:p>
          <a:p>
            <a:pPr>
              <a:defRPr/>
            </a:pPr>
            <a:r>
              <a:rPr lang="en-US" sz="1100" b="1" dirty="0">
                <a:solidFill>
                  <a:srgbClr val="000000">
                    <a:lumMod val="75000"/>
                    <a:lumOff val="25000"/>
                  </a:srgbClr>
                </a:solidFill>
                <a:latin typeface="Arial" pitchFamily="34" charset="0"/>
                <a:cs typeface="Arial" pitchFamily="34" charset="0"/>
              </a:rPr>
              <a:t>Cross-cutting areas:</a:t>
            </a:r>
            <a:r>
              <a:rPr lang="en-US" sz="1100" dirty="0">
                <a:solidFill>
                  <a:srgbClr val="000000">
                    <a:lumMod val="75000"/>
                    <a:lumOff val="25000"/>
                  </a:srgbClr>
                </a:solidFill>
                <a:latin typeface="Arial" pitchFamily="34" charset="0"/>
                <a:cs typeface="Arial" pitchFamily="34" charset="0"/>
              </a:rPr>
              <a:t> (management, research, budget and finance)</a:t>
            </a:r>
          </a:p>
        </p:txBody>
      </p:sp>
      <p:cxnSp>
        <p:nvCxnSpPr>
          <p:cNvPr id="3" name="Straight Arrow Connector 2">
            <a:extLst>
              <a:ext uri="{FF2B5EF4-FFF2-40B4-BE49-F238E27FC236}">
                <a16:creationId xmlns="" xmlns:a16="http://schemas.microsoft.com/office/drawing/2014/main" id="{6EE0FBE2-2B94-034A-BC91-356D5379EE98}"/>
              </a:ext>
            </a:extLst>
          </p:cNvPr>
          <p:cNvCxnSpPr>
            <a:cxnSpLocks/>
          </p:cNvCxnSpPr>
          <p:nvPr/>
        </p:nvCxnSpPr>
        <p:spPr>
          <a:xfrm>
            <a:off x="288923" y="2114928"/>
            <a:ext cx="8329615" cy="0"/>
          </a:xfrm>
          <a:prstGeom prst="straightConnector1">
            <a:avLst/>
          </a:prstGeom>
          <a:ln w="38100">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 xmlns:a16="http://schemas.microsoft.com/office/drawing/2014/main" id="{3179F83E-28F0-704B-AD0A-E672A764542A}"/>
              </a:ext>
            </a:extLst>
          </p:cNvPr>
          <p:cNvSpPr/>
          <p:nvPr/>
        </p:nvSpPr>
        <p:spPr>
          <a:xfrm>
            <a:off x="2480357" y="1645540"/>
            <a:ext cx="920729" cy="299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b="1" dirty="0">
                <a:solidFill>
                  <a:schemeClr val="tx1"/>
                </a:solidFill>
                <a:latin typeface="Arial" panose="020B0604020202020204" pitchFamily="34" charset="0"/>
                <a:cs typeface="Arial" panose="020B0604020202020204" pitchFamily="34" charset="0"/>
              </a:rPr>
              <a:t>2019</a:t>
            </a:r>
          </a:p>
        </p:txBody>
      </p:sp>
      <p:sp>
        <p:nvSpPr>
          <p:cNvPr id="54" name="Rectangle 53">
            <a:extLst>
              <a:ext uri="{FF2B5EF4-FFF2-40B4-BE49-F238E27FC236}">
                <a16:creationId xmlns="" xmlns:a16="http://schemas.microsoft.com/office/drawing/2014/main" id="{B7192B0C-0E71-5444-9B34-5C806438AC09}"/>
              </a:ext>
            </a:extLst>
          </p:cNvPr>
          <p:cNvSpPr/>
          <p:nvPr/>
        </p:nvSpPr>
        <p:spPr>
          <a:xfrm>
            <a:off x="5515660" y="1645540"/>
            <a:ext cx="920729" cy="299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b="1" dirty="0">
                <a:solidFill>
                  <a:schemeClr val="tx1"/>
                </a:solidFill>
                <a:latin typeface="Arial" panose="020B0604020202020204" pitchFamily="34" charset="0"/>
                <a:cs typeface="Arial" panose="020B0604020202020204" pitchFamily="34" charset="0"/>
              </a:rPr>
              <a:t>2024</a:t>
            </a:r>
          </a:p>
        </p:txBody>
      </p:sp>
      <p:sp>
        <p:nvSpPr>
          <p:cNvPr id="58" name="TextBox 57">
            <a:extLst>
              <a:ext uri="{FF2B5EF4-FFF2-40B4-BE49-F238E27FC236}">
                <a16:creationId xmlns="" xmlns:a16="http://schemas.microsoft.com/office/drawing/2014/main" id="{7717CF2F-158D-914F-BFA0-7DC90C92D93D}"/>
              </a:ext>
            </a:extLst>
          </p:cNvPr>
          <p:cNvSpPr txBox="1"/>
          <p:nvPr/>
        </p:nvSpPr>
        <p:spPr>
          <a:xfrm>
            <a:off x="421372" y="6050288"/>
            <a:ext cx="2404775" cy="224994"/>
          </a:xfrm>
          <a:prstGeom prst="rect">
            <a:avLst/>
          </a:prstGeom>
          <a:noFill/>
        </p:spPr>
        <p:txBody>
          <a:bodyPr wrap="square" lIns="0" tIns="0" rIns="0" bIns="0" rtlCol="0">
            <a:noAutofit/>
          </a:bodyPr>
          <a:lstStyle/>
          <a:p>
            <a:r>
              <a:rPr lang="en-US" sz="1050" b="1" spc="300" dirty="0">
                <a:solidFill>
                  <a:srgbClr val="E7E6E6">
                    <a:lumMod val="75000"/>
                  </a:srgbClr>
                </a:solidFill>
                <a:latin typeface="Arial" pitchFamily="34" charset="0"/>
                <a:cs typeface="Arial" pitchFamily="34" charset="0"/>
              </a:rPr>
              <a:t>GPEI</a:t>
            </a:r>
          </a:p>
        </p:txBody>
      </p:sp>
      <p:sp>
        <p:nvSpPr>
          <p:cNvPr id="60" name="TextBox 59">
            <a:extLst>
              <a:ext uri="{FF2B5EF4-FFF2-40B4-BE49-F238E27FC236}">
                <a16:creationId xmlns="" xmlns:a16="http://schemas.microsoft.com/office/drawing/2014/main" id="{CC4F1125-B107-C447-BE7C-C0FB8B7C67C1}"/>
              </a:ext>
            </a:extLst>
          </p:cNvPr>
          <p:cNvSpPr txBox="1"/>
          <p:nvPr/>
        </p:nvSpPr>
        <p:spPr>
          <a:xfrm>
            <a:off x="5806566" y="6111248"/>
            <a:ext cx="2650835" cy="500844"/>
          </a:xfrm>
          <a:prstGeom prst="rect">
            <a:avLst/>
          </a:prstGeom>
          <a:noFill/>
        </p:spPr>
        <p:txBody>
          <a:bodyPr wrap="square" lIns="0" tIns="0" rIns="0" bIns="0" rtlCol="0">
            <a:noAutofit/>
          </a:bodyPr>
          <a:lstStyle/>
          <a:p>
            <a:pPr algn="r"/>
            <a:r>
              <a:rPr lang="en-US" sz="1050" b="1" spc="300" dirty="0">
                <a:latin typeface="Arial" pitchFamily="34" charset="0"/>
                <a:cs typeface="Arial" pitchFamily="34" charset="0"/>
              </a:rPr>
              <a:t>POST-GPEI PROGRAMMES</a:t>
            </a:r>
          </a:p>
        </p:txBody>
      </p:sp>
      <p:grpSp>
        <p:nvGrpSpPr>
          <p:cNvPr id="2" name="Group 1">
            <a:extLst>
              <a:ext uri="{FF2B5EF4-FFF2-40B4-BE49-F238E27FC236}">
                <a16:creationId xmlns="" xmlns:a16="http://schemas.microsoft.com/office/drawing/2014/main" id="{1E08B5A5-E234-E54E-9CCD-9BF097EA7DA7}"/>
              </a:ext>
            </a:extLst>
          </p:cNvPr>
          <p:cNvGrpSpPr/>
          <p:nvPr/>
        </p:nvGrpSpPr>
        <p:grpSpPr>
          <a:xfrm>
            <a:off x="588192" y="2871241"/>
            <a:ext cx="1337925" cy="1425298"/>
            <a:chOff x="1085093" y="2731090"/>
            <a:chExt cx="1783900" cy="1425298"/>
          </a:xfrm>
        </p:grpSpPr>
        <p:pic>
          <p:nvPicPr>
            <p:cNvPr id="13" name="Picture 12">
              <a:extLst>
                <a:ext uri="{FF2B5EF4-FFF2-40B4-BE49-F238E27FC236}">
                  <a16:creationId xmlns="" xmlns:a16="http://schemas.microsoft.com/office/drawing/2014/main" id="{5CE78DF2-703C-8249-BC14-F0EAC54E1898}"/>
                </a:ext>
              </a:extLst>
            </p:cNvPr>
            <p:cNvPicPr>
              <a:picLocks noChangeAspect="1"/>
            </p:cNvPicPr>
            <p:nvPr/>
          </p:nvPicPr>
          <p:blipFill>
            <a:blip r:embed="rId6" cstate="print"/>
            <a:stretch>
              <a:fillRect/>
            </a:stretch>
          </p:blipFill>
          <p:spPr>
            <a:xfrm rot="21381829">
              <a:off x="2025540" y="2963382"/>
              <a:ext cx="843453" cy="1193006"/>
            </a:xfrm>
            <a:prstGeom prst="rect">
              <a:avLst/>
            </a:prstGeom>
            <a:ln>
              <a:solidFill>
                <a:schemeClr val="bg1">
                  <a:lumMod val="85000"/>
                </a:schemeClr>
              </a:solidFill>
            </a:ln>
            <a:effectLst/>
          </p:spPr>
        </p:pic>
        <p:pic>
          <p:nvPicPr>
            <p:cNvPr id="10" name="Picture 9">
              <a:extLst>
                <a:ext uri="{FF2B5EF4-FFF2-40B4-BE49-F238E27FC236}">
                  <a16:creationId xmlns="" xmlns:a16="http://schemas.microsoft.com/office/drawing/2014/main" id="{D8B89808-36A0-BB49-A5E7-93922E8F2FC2}"/>
                </a:ext>
              </a:extLst>
            </p:cNvPr>
            <p:cNvPicPr>
              <a:picLocks noChangeAspect="1"/>
            </p:cNvPicPr>
            <p:nvPr/>
          </p:nvPicPr>
          <p:blipFill>
            <a:blip r:embed="rId7" cstate="print"/>
            <a:stretch>
              <a:fillRect/>
            </a:stretch>
          </p:blipFill>
          <p:spPr>
            <a:xfrm rot="21364387">
              <a:off x="1085093" y="2731090"/>
              <a:ext cx="986938" cy="1397520"/>
            </a:xfrm>
            <a:prstGeom prst="rect">
              <a:avLst/>
            </a:prstGeom>
            <a:ln>
              <a:solidFill>
                <a:schemeClr val="bg1">
                  <a:lumMod val="85000"/>
                </a:schemeClr>
              </a:solidFill>
            </a:ln>
            <a:effectLst/>
          </p:spPr>
        </p:pic>
      </p:grpSp>
      <p:cxnSp>
        <p:nvCxnSpPr>
          <p:cNvPr id="71" name="Straight Arrow Connector 70">
            <a:extLst>
              <a:ext uri="{FF2B5EF4-FFF2-40B4-BE49-F238E27FC236}">
                <a16:creationId xmlns="" xmlns:a16="http://schemas.microsoft.com/office/drawing/2014/main" id="{173B9BA2-D44A-A740-ADAD-949B080B9E45}"/>
              </a:ext>
            </a:extLst>
          </p:cNvPr>
          <p:cNvCxnSpPr>
            <a:cxnSpLocks/>
          </p:cNvCxnSpPr>
          <p:nvPr/>
        </p:nvCxnSpPr>
        <p:spPr>
          <a:xfrm>
            <a:off x="283160" y="5969389"/>
            <a:ext cx="8230479" cy="0"/>
          </a:xfrm>
          <a:prstGeom prst="straightConnector1">
            <a:avLst/>
          </a:prstGeom>
          <a:ln w="38100">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Freeform 82">
            <a:extLst>
              <a:ext uri="{FF2B5EF4-FFF2-40B4-BE49-F238E27FC236}">
                <a16:creationId xmlns="" xmlns:a16="http://schemas.microsoft.com/office/drawing/2014/main" id="{8B12ECCF-1CFC-9A48-8F6D-C821C3120358}"/>
              </a:ext>
            </a:extLst>
          </p:cNvPr>
          <p:cNvSpPr/>
          <p:nvPr/>
        </p:nvSpPr>
        <p:spPr>
          <a:xfrm>
            <a:off x="2986873" y="3268875"/>
            <a:ext cx="232172" cy="761307"/>
          </a:xfrm>
          <a:custGeom>
            <a:avLst/>
            <a:gdLst>
              <a:gd name="connsiteX0" fmla="*/ 0 w 383059"/>
              <a:gd name="connsiteY0" fmla="*/ 0 h 889686"/>
              <a:gd name="connsiteX1" fmla="*/ 383059 w 383059"/>
              <a:gd name="connsiteY1" fmla="*/ 383059 h 889686"/>
              <a:gd name="connsiteX2" fmla="*/ 37070 w 383059"/>
              <a:gd name="connsiteY2" fmla="*/ 729048 h 889686"/>
              <a:gd name="connsiteX3" fmla="*/ 37070 w 383059"/>
              <a:gd name="connsiteY3" fmla="*/ 889686 h 889686"/>
              <a:gd name="connsiteX0" fmla="*/ 0 w 383059"/>
              <a:gd name="connsiteY0" fmla="*/ 0 h 729048"/>
              <a:gd name="connsiteX1" fmla="*/ 383059 w 383059"/>
              <a:gd name="connsiteY1" fmla="*/ 383059 h 729048"/>
              <a:gd name="connsiteX2" fmla="*/ 37070 w 383059"/>
              <a:gd name="connsiteY2" fmla="*/ 729048 h 729048"/>
            </a:gdLst>
            <a:ahLst/>
            <a:cxnLst>
              <a:cxn ang="0">
                <a:pos x="connsiteX0" y="connsiteY0"/>
              </a:cxn>
              <a:cxn ang="0">
                <a:pos x="connsiteX1" y="connsiteY1"/>
              </a:cxn>
              <a:cxn ang="0">
                <a:pos x="connsiteX2" y="connsiteY2"/>
              </a:cxn>
            </a:cxnLst>
            <a:rect l="l" t="t" r="r" b="b"/>
            <a:pathLst>
              <a:path w="383059" h="729048">
                <a:moveTo>
                  <a:pt x="0" y="0"/>
                </a:moveTo>
                <a:lnTo>
                  <a:pt x="383059" y="383059"/>
                </a:lnTo>
                <a:lnTo>
                  <a:pt x="37070" y="729048"/>
                </a:lnTo>
              </a:path>
            </a:pathLst>
          </a:custGeom>
          <a:noFill/>
          <a:ln w="2286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5" name="Freeform 84">
            <a:extLst>
              <a:ext uri="{FF2B5EF4-FFF2-40B4-BE49-F238E27FC236}">
                <a16:creationId xmlns="" xmlns:a16="http://schemas.microsoft.com/office/drawing/2014/main" id="{7827D18B-DADA-5845-9199-6588536B23DF}"/>
              </a:ext>
            </a:extLst>
          </p:cNvPr>
          <p:cNvSpPr/>
          <p:nvPr/>
        </p:nvSpPr>
        <p:spPr>
          <a:xfrm>
            <a:off x="7022396" y="3363390"/>
            <a:ext cx="188945" cy="479475"/>
          </a:xfrm>
          <a:custGeom>
            <a:avLst/>
            <a:gdLst>
              <a:gd name="connsiteX0" fmla="*/ 0 w 383059"/>
              <a:gd name="connsiteY0" fmla="*/ 0 h 889686"/>
              <a:gd name="connsiteX1" fmla="*/ 383059 w 383059"/>
              <a:gd name="connsiteY1" fmla="*/ 383059 h 889686"/>
              <a:gd name="connsiteX2" fmla="*/ 37070 w 383059"/>
              <a:gd name="connsiteY2" fmla="*/ 729048 h 889686"/>
              <a:gd name="connsiteX3" fmla="*/ 37070 w 383059"/>
              <a:gd name="connsiteY3" fmla="*/ 889686 h 889686"/>
              <a:gd name="connsiteX0" fmla="*/ 0 w 383059"/>
              <a:gd name="connsiteY0" fmla="*/ 0 h 729048"/>
              <a:gd name="connsiteX1" fmla="*/ 383059 w 383059"/>
              <a:gd name="connsiteY1" fmla="*/ 383059 h 729048"/>
              <a:gd name="connsiteX2" fmla="*/ 37070 w 383059"/>
              <a:gd name="connsiteY2" fmla="*/ 729048 h 729048"/>
            </a:gdLst>
            <a:ahLst/>
            <a:cxnLst>
              <a:cxn ang="0">
                <a:pos x="connsiteX0" y="connsiteY0"/>
              </a:cxn>
              <a:cxn ang="0">
                <a:pos x="connsiteX1" y="connsiteY1"/>
              </a:cxn>
              <a:cxn ang="0">
                <a:pos x="connsiteX2" y="connsiteY2"/>
              </a:cxn>
            </a:cxnLst>
            <a:rect l="l" t="t" r="r" b="b"/>
            <a:pathLst>
              <a:path w="383059" h="729048">
                <a:moveTo>
                  <a:pt x="0" y="0"/>
                </a:moveTo>
                <a:lnTo>
                  <a:pt x="383059" y="383059"/>
                </a:lnTo>
                <a:lnTo>
                  <a:pt x="37070" y="729048"/>
                </a:lnTo>
              </a:path>
            </a:pathLst>
          </a:custGeom>
          <a:noFill/>
          <a:ln w="101600">
            <a:solidFill>
              <a:srgbClr val="C26F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6" name="Freeform 85">
            <a:extLst>
              <a:ext uri="{FF2B5EF4-FFF2-40B4-BE49-F238E27FC236}">
                <a16:creationId xmlns="" xmlns:a16="http://schemas.microsoft.com/office/drawing/2014/main" id="{EDD53A95-3614-C34F-A0AA-C8862FDE67BE}"/>
              </a:ext>
            </a:extLst>
          </p:cNvPr>
          <p:cNvSpPr/>
          <p:nvPr/>
        </p:nvSpPr>
        <p:spPr>
          <a:xfrm>
            <a:off x="6881055" y="3369934"/>
            <a:ext cx="188945" cy="479475"/>
          </a:xfrm>
          <a:custGeom>
            <a:avLst/>
            <a:gdLst>
              <a:gd name="connsiteX0" fmla="*/ 0 w 383059"/>
              <a:gd name="connsiteY0" fmla="*/ 0 h 889686"/>
              <a:gd name="connsiteX1" fmla="*/ 383059 w 383059"/>
              <a:gd name="connsiteY1" fmla="*/ 383059 h 889686"/>
              <a:gd name="connsiteX2" fmla="*/ 37070 w 383059"/>
              <a:gd name="connsiteY2" fmla="*/ 729048 h 889686"/>
              <a:gd name="connsiteX3" fmla="*/ 37070 w 383059"/>
              <a:gd name="connsiteY3" fmla="*/ 889686 h 889686"/>
              <a:gd name="connsiteX0" fmla="*/ 0 w 383059"/>
              <a:gd name="connsiteY0" fmla="*/ 0 h 729048"/>
              <a:gd name="connsiteX1" fmla="*/ 383059 w 383059"/>
              <a:gd name="connsiteY1" fmla="*/ 383059 h 729048"/>
              <a:gd name="connsiteX2" fmla="*/ 37070 w 383059"/>
              <a:gd name="connsiteY2" fmla="*/ 729048 h 729048"/>
            </a:gdLst>
            <a:ahLst/>
            <a:cxnLst>
              <a:cxn ang="0">
                <a:pos x="connsiteX0" y="connsiteY0"/>
              </a:cxn>
              <a:cxn ang="0">
                <a:pos x="connsiteX1" y="connsiteY1"/>
              </a:cxn>
              <a:cxn ang="0">
                <a:pos x="connsiteX2" y="connsiteY2"/>
              </a:cxn>
            </a:cxnLst>
            <a:rect l="l" t="t" r="r" b="b"/>
            <a:pathLst>
              <a:path w="383059" h="729048">
                <a:moveTo>
                  <a:pt x="0" y="0"/>
                </a:moveTo>
                <a:lnTo>
                  <a:pt x="383059" y="383059"/>
                </a:lnTo>
                <a:lnTo>
                  <a:pt x="37070" y="729048"/>
                </a:lnTo>
              </a:path>
            </a:pathLst>
          </a:custGeom>
          <a:noFill/>
          <a:ln w="101600">
            <a:solidFill>
              <a:srgbClr val="287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8" name="Rectangle 47">
            <a:extLst>
              <a:ext uri="{FF2B5EF4-FFF2-40B4-BE49-F238E27FC236}">
                <a16:creationId xmlns="" xmlns:a16="http://schemas.microsoft.com/office/drawing/2014/main" id="{39D7FD52-42AE-4834-A0EC-283E6615B143}"/>
              </a:ext>
            </a:extLst>
          </p:cNvPr>
          <p:cNvSpPr/>
          <p:nvPr/>
        </p:nvSpPr>
        <p:spPr>
          <a:xfrm>
            <a:off x="4407908" y="1052736"/>
            <a:ext cx="2060378" cy="549707"/>
          </a:xfrm>
          <a:prstGeom prst="rect">
            <a:avLst/>
          </a:prstGeom>
          <a:pattFill prst="wdUpDiag">
            <a:fgClr>
              <a:schemeClr val="bg1">
                <a:lumMod val="95000"/>
              </a:schemeClr>
            </a:fgClr>
            <a:bgClr>
              <a:schemeClr val="bg1"/>
            </a:bgClr>
          </a:pattFill>
          <a:ln w="9525">
            <a:solidFill>
              <a:schemeClr val="accent6">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spc="300" dirty="0">
                <a:solidFill>
                  <a:schemeClr val="tx1"/>
                </a:solidFill>
                <a:latin typeface="Arial" pitchFamily="34" charset="0"/>
                <a:cs typeface="Arial" pitchFamily="34" charset="0"/>
              </a:rPr>
              <a:t>CERTIFICATION</a:t>
            </a:r>
          </a:p>
          <a:p>
            <a:pPr algn="ctr"/>
            <a:r>
              <a:rPr lang="en-US" sz="1050" b="1" spc="300" dirty="0">
                <a:solidFill>
                  <a:schemeClr val="tx1"/>
                </a:solidFill>
                <a:latin typeface="Arial" pitchFamily="34" charset="0"/>
                <a:cs typeface="Arial" pitchFamily="34" charset="0"/>
              </a:rPr>
              <a:t>(GPEI DISSOLVES)</a:t>
            </a:r>
          </a:p>
        </p:txBody>
      </p:sp>
      <p:sp>
        <p:nvSpPr>
          <p:cNvPr id="49" name="Round Diagonal Corner Rectangle 63">
            <a:extLst>
              <a:ext uri="{FF2B5EF4-FFF2-40B4-BE49-F238E27FC236}">
                <a16:creationId xmlns="" xmlns:a16="http://schemas.microsoft.com/office/drawing/2014/main" id="{2AD64078-8FF0-4089-BC8E-6C32151DE131}"/>
              </a:ext>
            </a:extLst>
          </p:cNvPr>
          <p:cNvSpPr/>
          <p:nvPr/>
        </p:nvSpPr>
        <p:spPr>
          <a:xfrm>
            <a:off x="7522170" y="4353056"/>
            <a:ext cx="1131119" cy="483242"/>
          </a:xfrm>
          <a:prstGeom prst="round2DiagRect">
            <a:avLst/>
          </a:prstGeom>
          <a:noFill/>
          <a:ln>
            <a:solidFill>
              <a:srgbClr val="C26F39"/>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en-US" sz="1000" dirty="0">
                <a:solidFill>
                  <a:srgbClr val="CE6B29"/>
                </a:solidFill>
                <a:latin typeface="Arial" panose="020B0604020202020204"/>
              </a:rPr>
              <a:t>UNICEF Immunization Strategy</a:t>
            </a:r>
          </a:p>
        </p:txBody>
      </p:sp>
      <p:sp>
        <p:nvSpPr>
          <p:cNvPr id="52" name="Rectangle 51">
            <a:extLst>
              <a:ext uri="{FF2B5EF4-FFF2-40B4-BE49-F238E27FC236}">
                <a16:creationId xmlns="" xmlns:a16="http://schemas.microsoft.com/office/drawing/2014/main" id="{7811245E-1318-4A25-AF97-39C73CE4AADC}"/>
              </a:ext>
            </a:extLst>
          </p:cNvPr>
          <p:cNvSpPr/>
          <p:nvPr/>
        </p:nvSpPr>
        <p:spPr>
          <a:xfrm>
            <a:off x="1991157" y="3102079"/>
            <a:ext cx="949565" cy="11251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200" dirty="0">
                <a:solidFill>
                  <a:srgbClr val="0070C0"/>
                </a:solidFill>
                <a:latin typeface="Arial" panose="020B0604020202020204"/>
              </a:rPr>
              <a:t>Polio Eradication Endgame Strategic Plan &amp; Mid-term Review</a:t>
            </a:r>
          </a:p>
        </p:txBody>
      </p:sp>
      <p:sp>
        <p:nvSpPr>
          <p:cNvPr id="50" name="Round Diagonal Corner Rectangle 63">
            <a:extLst>
              <a:ext uri="{FF2B5EF4-FFF2-40B4-BE49-F238E27FC236}">
                <a16:creationId xmlns="" xmlns:a16="http://schemas.microsoft.com/office/drawing/2014/main" id="{F532EDB3-C011-364D-B1D8-B4A6A38BF4E5}"/>
              </a:ext>
            </a:extLst>
          </p:cNvPr>
          <p:cNvSpPr/>
          <p:nvPr/>
        </p:nvSpPr>
        <p:spPr>
          <a:xfrm>
            <a:off x="7522170" y="4910186"/>
            <a:ext cx="1131119" cy="492480"/>
          </a:xfrm>
          <a:prstGeom prst="round2DiagRect">
            <a:avLst/>
          </a:prstGeom>
          <a:noFill/>
          <a:ln>
            <a:solidFill>
              <a:srgbClr val="C26F39"/>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en-US" sz="1000" dirty="0">
                <a:solidFill>
                  <a:srgbClr val="CE6B29"/>
                </a:solidFill>
                <a:latin typeface="Arial" panose="020B0604020202020204"/>
              </a:rPr>
              <a:t>Global Health Security Agenda</a:t>
            </a:r>
          </a:p>
        </p:txBody>
      </p:sp>
      <p:sp>
        <p:nvSpPr>
          <p:cNvPr id="51" name="Round Diagonal Corner Rectangle 63">
            <a:extLst>
              <a:ext uri="{FF2B5EF4-FFF2-40B4-BE49-F238E27FC236}">
                <a16:creationId xmlns="" xmlns:a16="http://schemas.microsoft.com/office/drawing/2014/main" id="{875AE75A-AB3B-F741-863D-EFD2B81AB4BB}"/>
              </a:ext>
            </a:extLst>
          </p:cNvPr>
          <p:cNvSpPr/>
          <p:nvPr/>
        </p:nvSpPr>
        <p:spPr>
          <a:xfrm>
            <a:off x="7522170" y="5495026"/>
            <a:ext cx="1131119" cy="356278"/>
          </a:xfrm>
          <a:prstGeom prst="round2DiagRect">
            <a:avLst/>
          </a:prstGeom>
          <a:noFill/>
          <a:ln>
            <a:solidFill>
              <a:srgbClr val="C26F39"/>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en-US" sz="1000" dirty="0">
                <a:solidFill>
                  <a:schemeClr val="tx1"/>
                </a:solidFill>
                <a:latin typeface="Arial" panose="020B0604020202020204"/>
              </a:rPr>
              <a:t>…</a:t>
            </a:r>
          </a:p>
        </p:txBody>
      </p:sp>
      <p:sp>
        <p:nvSpPr>
          <p:cNvPr id="4" name="TextBox 3">
            <a:extLst>
              <a:ext uri="{FF2B5EF4-FFF2-40B4-BE49-F238E27FC236}">
                <a16:creationId xmlns="" xmlns:a16="http://schemas.microsoft.com/office/drawing/2014/main" id="{AA66DBD2-30DD-4AAC-BDE2-B53B561110E1}"/>
              </a:ext>
            </a:extLst>
          </p:cNvPr>
          <p:cNvSpPr txBox="1"/>
          <p:nvPr/>
        </p:nvSpPr>
        <p:spPr>
          <a:xfrm>
            <a:off x="3462908" y="4231391"/>
            <a:ext cx="685800" cy="247879"/>
          </a:xfrm>
          <a:prstGeom prst="rect">
            <a:avLst/>
          </a:prstGeom>
          <a:noFill/>
        </p:spPr>
        <p:txBody>
          <a:bodyPr wrap="none" lIns="0" tIns="0" rIns="0" bIns="0" rtlCol="0">
            <a:noAutofit/>
          </a:bodyPr>
          <a:lstStyle/>
          <a:p>
            <a:pPr>
              <a:defRPr/>
            </a:pPr>
            <a:r>
              <a:rPr lang="en-US" sz="1200" dirty="0">
                <a:solidFill>
                  <a:srgbClr val="0070C0"/>
                </a:solidFill>
                <a:latin typeface="Arial" panose="020B0604020202020204"/>
              </a:rPr>
              <a:t>2019-2023</a:t>
            </a:r>
          </a:p>
        </p:txBody>
      </p:sp>
      <p:sp>
        <p:nvSpPr>
          <p:cNvPr id="56" name="TextBox 55">
            <a:extLst>
              <a:ext uri="{FF2B5EF4-FFF2-40B4-BE49-F238E27FC236}">
                <a16:creationId xmlns="" xmlns:a16="http://schemas.microsoft.com/office/drawing/2014/main" id="{32AAA8A4-D7F6-4ABC-B4CB-83B9E452D14C}"/>
              </a:ext>
            </a:extLst>
          </p:cNvPr>
          <p:cNvSpPr txBox="1"/>
          <p:nvPr/>
        </p:nvSpPr>
        <p:spPr>
          <a:xfrm>
            <a:off x="677613" y="4373256"/>
            <a:ext cx="685800" cy="247879"/>
          </a:xfrm>
          <a:prstGeom prst="rect">
            <a:avLst/>
          </a:prstGeom>
          <a:noFill/>
        </p:spPr>
        <p:txBody>
          <a:bodyPr wrap="none" lIns="0" tIns="0" rIns="0" bIns="0" rtlCol="0">
            <a:noAutofit/>
          </a:bodyPr>
          <a:lstStyle/>
          <a:p>
            <a:pPr>
              <a:defRPr/>
            </a:pPr>
            <a:r>
              <a:rPr lang="en-US" sz="1200" dirty="0">
                <a:solidFill>
                  <a:srgbClr val="0070C0"/>
                </a:solidFill>
                <a:latin typeface="Arial" panose="020B0604020202020204"/>
              </a:rPr>
              <a:t>2013-2019</a:t>
            </a:r>
          </a:p>
        </p:txBody>
      </p:sp>
      <p:sp>
        <p:nvSpPr>
          <p:cNvPr id="7" name="Isosceles Triangle 6">
            <a:extLst>
              <a:ext uri="{FF2B5EF4-FFF2-40B4-BE49-F238E27FC236}">
                <a16:creationId xmlns="" xmlns:a16="http://schemas.microsoft.com/office/drawing/2014/main" id="{2A046967-8E0F-4C82-9A8E-FA9294329CEC}"/>
              </a:ext>
            </a:extLst>
          </p:cNvPr>
          <p:cNvSpPr/>
          <p:nvPr/>
        </p:nvSpPr>
        <p:spPr>
          <a:xfrm>
            <a:off x="2379476" y="5965338"/>
            <a:ext cx="3057833" cy="488272"/>
          </a:xfrm>
          <a:prstGeom prst="triangle">
            <a:avLst>
              <a:gd name="adj" fmla="val 100000"/>
            </a:avLst>
          </a:prstGeom>
          <a:solidFill>
            <a:schemeClr val="bg2">
              <a:lumMod val="75000"/>
            </a:schemeClr>
          </a:solidFill>
          <a:ln w="9525">
            <a:solidFill>
              <a:schemeClr val="accent6">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pc="300" dirty="0">
                <a:solidFill>
                  <a:schemeClr val="tx1"/>
                </a:solidFill>
                <a:latin typeface="Arial" pitchFamily="34" charset="0"/>
                <a:cs typeface="Arial" pitchFamily="34" charset="0"/>
              </a:rPr>
              <a:t>TRANSITION</a:t>
            </a:r>
          </a:p>
        </p:txBody>
      </p:sp>
      <p:cxnSp>
        <p:nvCxnSpPr>
          <p:cNvPr id="22" name="Straight Arrow Connector 21">
            <a:extLst>
              <a:ext uri="{FF2B5EF4-FFF2-40B4-BE49-F238E27FC236}">
                <a16:creationId xmlns="" xmlns:a16="http://schemas.microsoft.com/office/drawing/2014/main" id="{07354DE1-0B01-45E4-A147-6C90949AB299}"/>
              </a:ext>
            </a:extLst>
          </p:cNvPr>
          <p:cNvCxnSpPr/>
          <p:nvPr/>
        </p:nvCxnSpPr>
        <p:spPr>
          <a:xfrm flipH="1">
            <a:off x="5458373" y="1602439"/>
            <a:ext cx="1914" cy="484593"/>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1686617774"/>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extBox 4"/>
          <p:cNvSpPr txBox="1">
            <a:spLocks noChangeArrowheads="1"/>
          </p:cNvSpPr>
          <p:nvPr/>
        </p:nvSpPr>
        <p:spPr bwMode="auto">
          <a:xfrm>
            <a:off x="0" y="2852936"/>
            <a:ext cx="9144000" cy="741036"/>
          </a:xfrm>
          <a:prstGeom prst="rect">
            <a:avLst/>
          </a:prstGeom>
          <a:solidFill>
            <a:srgbClr val="820082"/>
          </a:solidFill>
          <a:extLst/>
        </p:spPr>
        <p:txBody>
          <a:bodyPr lIns="0" tIns="93600" rIns="0" bIns="0"/>
          <a:lstStyle>
            <a:lvl1pPr defTabSz="457200" eaLnBrk="0" hangingPunct="0">
              <a:defRPr>
                <a:solidFill>
                  <a:schemeClr val="tx1"/>
                </a:solidFill>
                <a:latin typeface="Arial" charset="0"/>
                <a:cs typeface="Arial" charset="0"/>
              </a:defRPr>
            </a:lvl1pPr>
            <a:lvl2pPr marL="742950" indent="-285750" defTabSz="457200" eaLnBrk="0" hangingPunct="0">
              <a:defRPr>
                <a:solidFill>
                  <a:schemeClr val="tx1"/>
                </a:solidFill>
                <a:latin typeface="Arial" charset="0"/>
                <a:cs typeface="Arial" charset="0"/>
              </a:defRPr>
            </a:lvl2pPr>
            <a:lvl3pPr marL="1143000" indent="-228600" defTabSz="457200" eaLnBrk="0" hangingPunct="0">
              <a:defRPr>
                <a:solidFill>
                  <a:schemeClr val="tx1"/>
                </a:solidFill>
                <a:latin typeface="Arial" charset="0"/>
                <a:cs typeface="Arial" charset="0"/>
              </a:defRPr>
            </a:lvl3pPr>
            <a:lvl4pPr marL="1600200" indent="-228600" defTabSz="457200" eaLnBrk="0" hangingPunct="0">
              <a:defRPr>
                <a:solidFill>
                  <a:schemeClr val="tx1"/>
                </a:solidFill>
                <a:latin typeface="Arial" charset="0"/>
                <a:cs typeface="Arial" charset="0"/>
              </a:defRPr>
            </a:lvl4pPr>
            <a:lvl5pPr marL="2057400" indent="-228600" defTabSz="4572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algn="ctr" defTabSz="914400" eaLnBrk="1" hangingPunct="1"/>
            <a:r>
              <a:rPr lang="en-US" sz="3600" b="1" dirty="0" smtClean="0">
                <a:solidFill>
                  <a:schemeClr val="bg1"/>
                </a:solidFill>
                <a:latin typeface="Century Gothic" panose="020B0502020202020204" pitchFamily="34" charset="0"/>
              </a:rPr>
              <a:t>National Update</a:t>
            </a:r>
            <a:endParaRPr lang="en-US" sz="3600" b="1" dirty="0">
              <a:solidFill>
                <a:schemeClr val="bg1"/>
              </a:solidFill>
              <a:latin typeface="Century Gothic" panose="020B0502020202020204" pitchFamily="34" charset="0"/>
            </a:endParaRPr>
          </a:p>
        </p:txBody>
      </p:sp>
      <p:sp>
        <p:nvSpPr>
          <p:cNvPr id="2" name="Slide Number Placeholder 1"/>
          <p:cNvSpPr>
            <a:spLocks noGrp="1"/>
          </p:cNvSpPr>
          <p:nvPr>
            <p:ph type="sldNum" sz="quarter" idx="11"/>
          </p:nvPr>
        </p:nvSpPr>
        <p:spPr/>
        <p:txBody>
          <a:bodyPr/>
          <a:lstStyle/>
          <a:p>
            <a:pPr>
              <a:defRPr/>
            </a:pPr>
            <a:fld id="{3445BD1D-7F01-4766-9D76-15116978EDA8}" type="slidenum">
              <a:rPr lang="en-US" smtClean="0">
                <a:solidFill>
                  <a:prstClr val="black"/>
                </a:solidFill>
              </a:rPr>
              <a:pPr>
                <a:defRPr/>
              </a:pPr>
              <a:t>21</a:t>
            </a:fld>
            <a:endParaRPr lang="en-US" dirty="0">
              <a:solidFill>
                <a:prstClr val="black"/>
              </a:solidFill>
            </a:endParaRPr>
          </a:p>
        </p:txBody>
      </p:sp>
    </p:spTree>
    <p:extLst>
      <p:ext uri="{BB962C8B-B14F-4D97-AF65-F5344CB8AC3E}">
        <p14:creationId xmlns:p14="http://schemas.microsoft.com/office/powerpoint/2010/main" xmlns="" val="1996290692"/>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384"/>
            <a:ext cx="9144000" cy="936104"/>
          </a:xfrm>
          <a:solidFill>
            <a:srgbClr val="7030A0"/>
          </a:solidFill>
        </p:spPr>
        <p:txBody>
          <a:bodyPr>
            <a:normAutofit/>
          </a:bodyPr>
          <a:lstStyle/>
          <a:p>
            <a:r>
              <a:rPr lang="en-GB" dirty="0">
                <a:solidFill>
                  <a:schemeClr val="bg1"/>
                </a:solidFill>
              </a:rPr>
              <a:t>Key </a:t>
            </a:r>
            <a:r>
              <a:rPr lang="en-GB" dirty="0" smtClean="0">
                <a:solidFill>
                  <a:schemeClr val="bg1"/>
                </a:solidFill>
              </a:rPr>
              <a:t>Achievements: India</a:t>
            </a:r>
            <a:endParaRPr lang="en-US" dirty="0">
              <a:solidFill>
                <a:schemeClr val="bg1"/>
              </a:solidFill>
            </a:endParaRPr>
          </a:p>
        </p:txBody>
      </p:sp>
      <p:sp>
        <p:nvSpPr>
          <p:cNvPr id="3" name="Content Placeholder 2"/>
          <p:cNvSpPr>
            <a:spLocks noGrp="1"/>
          </p:cNvSpPr>
          <p:nvPr>
            <p:ph idx="1"/>
          </p:nvPr>
        </p:nvSpPr>
        <p:spPr>
          <a:xfrm>
            <a:off x="0" y="980728"/>
            <a:ext cx="9144000" cy="5472608"/>
          </a:xfrm>
        </p:spPr>
        <p:txBody>
          <a:bodyPr>
            <a:noAutofit/>
          </a:bodyPr>
          <a:lstStyle/>
          <a:p>
            <a:pPr>
              <a:spcAft>
                <a:spcPts val="600"/>
              </a:spcAft>
            </a:pPr>
            <a:r>
              <a:rPr lang="en-US" sz="2400" dirty="0">
                <a:cs typeface="Arial" panose="020B0604020202020204" pitchFamily="34" charset="0"/>
              </a:rPr>
              <a:t>India has maintained WPV-free status for more than 7 years </a:t>
            </a:r>
          </a:p>
          <a:p>
            <a:pPr>
              <a:spcAft>
                <a:spcPts val="600"/>
              </a:spcAft>
            </a:pPr>
            <a:r>
              <a:rPr lang="en-US" sz="2400" dirty="0">
                <a:cs typeface="Arial" panose="020B0604020202020204" pitchFamily="34" charset="0"/>
              </a:rPr>
              <a:t>Overall AFP surveillance indicators meet global standards</a:t>
            </a:r>
          </a:p>
          <a:p>
            <a:pPr>
              <a:spcAft>
                <a:spcPts val="600"/>
              </a:spcAft>
            </a:pPr>
            <a:r>
              <a:rPr lang="en-GB" sz="2400" dirty="0">
                <a:cs typeface="Arial" panose="020B0604020202020204" pitchFamily="34" charset="0"/>
              </a:rPr>
              <a:t>Expansion of environmental surveillance to 41 sites in 8 states</a:t>
            </a:r>
            <a:endParaRPr lang="en-US" sz="2400" dirty="0">
              <a:cs typeface="Arial" panose="020B0604020202020204" pitchFamily="34" charset="0"/>
            </a:endParaRPr>
          </a:p>
          <a:p>
            <a:pPr>
              <a:spcAft>
                <a:spcPts val="600"/>
              </a:spcAft>
            </a:pPr>
            <a:r>
              <a:rPr lang="en-US" sz="2400" dirty="0">
                <a:cs typeface="Arial" panose="020B0604020202020204" pitchFamily="34" charset="0"/>
              </a:rPr>
              <a:t>India has successfully switched from </a:t>
            </a:r>
            <a:r>
              <a:rPr lang="en-US" sz="2400" dirty="0" err="1">
                <a:cs typeface="Arial" panose="020B0604020202020204" pitchFamily="34" charset="0"/>
              </a:rPr>
              <a:t>tOPV</a:t>
            </a:r>
            <a:r>
              <a:rPr lang="en-US" sz="2400" dirty="0">
                <a:cs typeface="Arial" panose="020B0604020202020204" pitchFamily="34" charset="0"/>
              </a:rPr>
              <a:t> to </a:t>
            </a:r>
            <a:r>
              <a:rPr lang="en-US" sz="2400" dirty="0" err="1">
                <a:cs typeface="Arial" panose="020B0604020202020204" pitchFamily="34" charset="0"/>
              </a:rPr>
              <a:t>bOPV</a:t>
            </a:r>
            <a:r>
              <a:rPr lang="en-US" sz="2400" dirty="0">
                <a:cs typeface="Arial" panose="020B0604020202020204" pitchFamily="34" charset="0"/>
              </a:rPr>
              <a:t> in April 2016</a:t>
            </a:r>
          </a:p>
          <a:p>
            <a:pPr lvl="1">
              <a:spcAft>
                <a:spcPts val="600"/>
              </a:spcAft>
            </a:pPr>
            <a:r>
              <a:rPr lang="en-US" sz="2400" dirty="0">
                <a:cs typeface="Arial" panose="020B0604020202020204" pitchFamily="34" charset="0"/>
              </a:rPr>
              <a:t>Fractional intradermal IPV immunization schedule scaled-up to all states</a:t>
            </a:r>
          </a:p>
          <a:p>
            <a:pPr lvl="1">
              <a:spcAft>
                <a:spcPts val="600"/>
              </a:spcAft>
            </a:pPr>
            <a:r>
              <a:rPr lang="en-US" sz="2400" dirty="0">
                <a:cs typeface="Arial" panose="020B0604020202020204" pitchFamily="34" charset="0"/>
              </a:rPr>
              <a:t>Substantial reduction in VDPVs type 2 in humans and environment – no VDPV type 2 in AFP case since February 2016 and in </a:t>
            </a:r>
            <a:r>
              <a:rPr lang="en-US" sz="2400" dirty="0" err="1">
                <a:cs typeface="Arial" panose="020B0604020202020204" pitchFamily="34" charset="0"/>
              </a:rPr>
              <a:t>env</a:t>
            </a:r>
            <a:r>
              <a:rPr lang="en-US" sz="2400" dirty="0">
                <a:cs typeface="Arial" panose="020B0604020202020204" pitchFamily="34" charset="0"/>
              </a:rPr>
              <a:t>. samples since March 2017</a:t>
            </a:r>
          </a:p>
          <a:p>
            <a:pPr>
              <a:spcAft>
                <a:spcPts val="600"/>
              </a:spcAft>
            </a:pPr>
            <a:r>
              <a:rPr lang="en-US" sz="2400" dirty="0" smtClean="0">
                <a:cs typeface="Arial" panose="020B0604020202020204" pitchFamily="34" charset="0"/>
              </a:rPr>
              <a:t>Country </a:t>
            </a:r>
            <a:r>
              <a:rPr lang="en-US" sz="2400" dirty="0">
                <a:cs typeface="Arial" panose="020B0604020202020204" pitchFamily="34" charset="0"/>
              </a:rPr>
              <a:t>maintains capacity to respond to polio outbreaks </a:t>
            </a:r>
          </a:p>
          <a:p>
            <a:pPr lvl="1">
              <a:spcAft>
                <a:spcPts val="600"/>
              </a:spcAft>
            </a:pPr>
            <a:r>
              <a:rPr lang="en-US" sz="2400" dirty="0">
                <a:cs typeface="Arial" panose="020B0604020202020204" pitchFamily="34" charset="0"/>
              </a:rPr>
              <a:t> evidenced by the rapid response to  type 2 VDPV detected in 2016 (post-switch)</a:t>
            </a:r>
          </a:p>
        </p:txBody>
      </p:sp>
    </p:spTree>
    <p:extLst>
      <p:ext uri="{BB962C8B-B14F-4D97-AF65-F5344CB8AC3E}">
        <p14:creationId xmlns:p14="http://schemas.microsoft.com/office/powerpoint/2010/main" xmlns="" val="3606241510"/>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2"/>
          <p:cNvGraphicFramePr>
            <a:graphicFrameLocks noChangeAspect="1"/>
          </p:cNvGraphicFramePr>
          <p:nvPr>
            <p:extLst>
              <p:ext uri="{D42A27DB-BD31-4B8C-83A1-F6EECF244321}">
                <p14:modId xmlns:p14="http://schemas.microsoft.com/office/powerpoint/2010/main" xmlns="" val="1173889620"/>
              </p:ext>
            </p:extLst>
          </p:nvPr>
        </p:nvGraphicFramePr>
        <p:xfrm>
          <a:off x="319088" y="550864"/>
          <a:ext cx="8639175" cy="5876925"/>
        </p:xfrm>
        <a:graphic>
          <a:graphicData uri="http://schemas.openxmlformats.org/presentationml/2006/ole">
            <p:oleObj spid="_x0000_s13363" name="Chart" r:id="rId4" imgW="5752980" imgH="3914847" progId="MSGraph.Chart.8">
              <p:embed followColorScheme="full"/>
            </p:oleObj>
          </a:graphicData>
        </a:graphic>
      </p:graphicFrame>
      <p:sp>
        <p:nvSpPr>
          <p:cNvPr id="2052" name="Rectangle 4"/>
          <p:cNvSpPr>
            <a:spLocks noChangeArrowheads="1"/>
          </p:cNvSpPr>
          <p:nvPr/>
        </p:nvSpPr>
        <p:spPr bwMode="auto">
          <a:xfrm>
            <a:off x="2308225" y="6234113"/>
            <a:ext cx="457200" cy="228600"/>
          </a:xfrm>
          <a:prstGeom prst="rect">
            <a:avLst/>
          </a:prstGeom>
          <a:solidFill>
            <a:srgbClr val="FF0000"/>
          </a:solidFill>
          <a:ln w="9525"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fontAlgn="base">
              <a:spcBef>
                <a:spcPct val="50000"/>
              </a:spcBef>
              <a:spcAft>
                <a:spcPct val="0"/>
              </a:spcAft>
            </a:pPr>
            <a:endParaRPr lang="en-US" sz="1000" b="1">
              <a:solidFill>
                <a:srgbClr val="000000"/>
              </a:solidFill>
            </a:endParaRPr>
          </a:p>
        </p:txBody>
      </p:sp>
      <p:sp>
        <p:nvSpPr>
          <p:cNvPr id="2053" name="Rectangle 5"/>
          <p:cNvSpPr>
            <a:spLocks noChangeArrowheads="1"/>
          </p:cNvSpPr>
          <p:nvPr/>
        </p:nvSpPr>
        <p:spPr bwMode="auto">
          <a:xfrm>
            <a:off x="5651500" y="6234113"/>
            <a:ext cx="457200" cy="228600"/>
          </a:xfrm>
          <a:prstGeom prst="rect">
            <a:avLst/>
          </a:prstGeom>
          <a:solidFill>
            <a:srgbClr val="0000FF"/>
          </a:solidFill>
          <a:ln w="9525"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fontAlgn="base">
              <a:spcBef>
                <a:spcPct val="50000"/>
              </a:spcBef>
              <a:spcAft>
                <a:spcPct val="0"/>
              </a:spcAft>
            </a:pPr>
            <a:endParaRPr lang="en-US" sz="1000" b="1">
              <a:solidFill>
                <a:srgbClr val="000000"/>
              </a:solidFill>
            </a:endParaRPr>
          </a:p>
        </p:txBody>
      </p:sp>
      <p:sp>
        <p:nvSpPr>
          <p:cNvPr id="2054" name="Text Box 6"/>
          <p:cNvSpPr txBox="1">
            <a:spLocks noChangeArrowheads="1"/>
          </p:cNvSpPr>
          <p:nvPr/>
        </p:nvSpPr>
        <p:spPr bwMode="auto">
          <a:xfrm>
            <a:off x="2732748" y="6157913"/>
            <a:ext cx="979756"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sz="1000" b="1">
                <a:solidFill>
                  <a:schemeClr val="tx1"/>
                </a:solidFill>
                <a:latin typeface="Arial" charset="0"/>
              </a:defRPr>
            </a:lvl1pPr>
            <a:lvl2pPr marL="742950" indent="-285750" eaLnBrk="0" hangingPunct="0">
              <a:defRPr sz="1000" b="1">
                <a:solidFill>
                  <a:schemeClr val="tx1"/>
                </a:solidFill>
                <a:latin typeface="Arial" charset="0"/>
              </a:defRPr>
            </a:lvl2pPr>
            <a:lvl3pPr marL="1143000" indent="-228600" eaLnBrk="0" hangingPunct="0">
              <a:defRPr sz="1000" b="1">
                <a:solidFill>
                  <a:schemeClr val="tx1"/>
                </a:solidFill>
                <a:latin typeface="Arial" charset="0"/>
              </a:defRPr>
            </a:lvl3pPr>
            <a:lvl4pPr marL="1600200" indent="-228600" eaLnBrk="0" hangingPunct="0">
              <a:defRPr sz="1000" b="1">
                <a:solidFill>
                  <a:schemeClr val="tx1"/>
                </a:solidFill>
                <a:latin typeface="Arial" charset="0"/>
              </a:defRPr>
            </a:lvl4pPr>
            <a:lvl5pPr marL="2057400" indent="-228600" eaLnBrk="0" hangingPunct="0">
              <a:defRPr sz="1000" b="1">
                <a:solidFill>
                  <a:schemeClr val="tx1"/>
                </a:solidFill>
                <a:latin typeface="Arial" charset="0"/>
              </a:defRPr>
            </a:lvl5pPr>
            <a:lvl6pPr marL="2514600" indent="-228600" algn="ctr" eaLnBrk="0" fontAlgn="base" hangingPunct="0">
              <a:spcBef>
                <a:spcPct val="50000"/>
              </a:spcBef>
              <a:spcAft>
                <a:spcPct val="0"/>
              </a:spcAft>
              <a:defRPr sz="1000" b="1">
                <a:solidFill>
                  <a:schemeClr val="tx1"/>
                </a:solidFill>
                <a:latin typeface="Arial" charset="0"/>
              </a:defRPr>
            </a:lvl6pPr>
            <a:lvl7pPr marL="2971800" indent="-228600" algn="ctr" eaLnBrk="0" fontAlgn="base" hangingPunct="0">
              <a:spcBef>
                <a:spcPct val="50000"/>
              </a:spcBef>
              <a:spcAft>
                <a:spcPct val="0"/>
              </a:spcAft>
              <a:defRPr sz="1000" b="1">
                <a:solidFill>
                  <a:schemeClr val="tx1"/>
                </a:solidFill>
                <a:latin typeface="Arial" charset="0"/>
              </a:defRPr>
            </a:lvl7pPr>
            <a:lvl8pPr marL="3429000" indent="-228600" algn="ctr" eaLnBrk="0" fontAlgn="base" hangingPunct="0">
              <a:spcBef>
                <a:spcPct val="50000"/>
              </a:spcBef>
              <a:spcAft>
                <a:spcPct val="0"/>
              </a:spcAft>
              <a:defRPr sz="1000" b="1">
                <a:solidFill>
                  <a:schemeClr val="tx1"/>
                </a:solidFill>
                <a:latin typeface="Arial" charset="0"/>
              </a:defRPr>
            </a:lvl8pPr>
            <a:lvl9pPr marL="3886200" indent="-228600" algn="ctr" eaLnBrk="0" fontAlgn="base" hangingPunct="0">
              <a:spcBef>
                <a:spcPct val="50000"/>
              </a:spcBef>
              <a:spcAft>
                <a:spcPct val="0"/>
              </a:spcAft>
              <a:defRPr sz="1000" b="1">
                <a:solidFill>
                  <a:schemeClr val="tx1"/>
                </a:solidFill>
                <a:latin typeface="Arial" charset="0"/>
              </a:defRPr>
            </a:lvl9pPr>
          </a:lstStyle>
          <a:p>
            <a:pPr algn="ctr" eaLnBrk="1" fontAlgn="base" hangingPunct="1">
              <a:spcBef>
                <a:spcPct val="0"/>
              </a:spcBef>
              <a:spcAft>
                <a:spcPct val="0"/>
              </a:spcAft>
            </a:pPr>
            <a:r>
              <a:rPr lang="en-US" sz="1800">
                <a:solidFill>
                  <a:srgbClr val="000000"/>
                </a:solidFill>
              </a:rPr>
              <a:t>P1 wild</a:t>
            </a:r>
          </a:p>
        </p:txBody>
      </p:sp>
      <p:sp>
        <p:nvSpPr>
          <p:cNvPr id="2055" name="Text Box 7"/>
          <p:cNvSpPr txBox="1">
            <a:spLocks noChangeArrowheads="1"/>
          </p:cNvSpPr>
          <p:nvPr/>
        </p:nvSpPr>
        <p:spPr bwMode="auto">
          <a:xfrm>
            <a:off x="6076023" y="6157913"/>
            <a:ext cx="979756"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sz="1000" b="1">
                <a:solidFill>
                  <a:schemeClr val="tx1"/>
                </a:solidFill>
                <a:latin typeface="Arial" charset="0"/>
              </a:defRPr>
            </a:lvl1pPr>
            <a:lvl2pPr marL="742950" indent="-285750" eaLnBrk="0" hangingPunct="0">
              <a:defRPr sz="1000" b="1">
                <a:solidFill>
                  <a:schemeClr val="tx1"/>
                </a:solidFill>
                <a:latin typeface="Arial" charset="0"/>
              </a:defRPr>
            </a:lvl2pPr>
            <a:lvl3pPr marL="1143000" indent="-228600" eaLnBrk="0" hangingPunct="0">
              <a:defRPr sz="1000" b="1">
                <a:solidFill>
                  <a:schemeClr val="tx1"/>
                </a:solidFill>
                <a:latin typeface="Arial" charset="0"/>
              </a:defRPr>
            </a:lvl3pPr>
            <a:lvl4pPr marL="1600200" indent="-228600" eaLnBrk="0" hangingPunct="0">
              <a:defRPr sz="1000" b="1">
                <a:solidFill>
                  <a:schemeClr val="tx1"/>
                </a:solidFill>
                <a:latin typeface="Arial" charset="0"/>
              </a:defRPr>
            </a:lvl4pPr>
            <a:lvl5pPr marL="2057400" indent="-228600" eaLnBrk="0" hangingPunct="0">
              <a:defRPr sz="1000" b="1">
                <a:solidFill>
                  <a:schemeClr val="tx1"/>
                </a:solidFill>
                <a:latin typeface="Arial" charset="0"/>
              </a:defRPr>
            </a:lvl5pPr>
            <a:lvl6pPr marL="2514600" indent="-228600" algn="ctr" eaLnBrk="0" fontAlgn="base" hangingPunct="0">
              <a:spcBef>
                <a:spcPct val="50000"/>
              </a:spcBef>
              <a:spcAft>
                <a:spcPct val="0"/>
              </a:spcAft>
              <a:defRPr sz="1000" b="1">
                <a:solidFill>
                  <a:schemeClr val="tx1"/>
                </a:solidFill>
                <a:latin typeface="Arial" charset="0"/>
              </a:defRPr>
            </a:lvl6pPr>
            <a:lvl7pPr marL="2971800" indent="-228600" algn="ctr" eaLnBrk="0" fontAlgn="base" hangingPunct="0">
              <a:spcBef>
                <a:spcPct val="50000"/>
              </a:spcBef>
              <a:spcAft>
                <a:spcPct val="0"/>
              </a:spcAft>
              <a:defRPr sz="1000" b="1">
                <a:solidFill>
                  <a:schemeClr val="tx1"/>
                </a:solidFill>
                <a:latin typeface="Arial" charset="0"/>
              </a:defRPr>
            </a:lvl7pPr>
            <a:lvl8pPr marL="3429000" indent="-228600" algn="ctr" eaLnBrk="0" fontAlgn="base" hangingPunct="0">
              <a:spcBef>
                <a:spcPct val="50000"/>
              </a:spcBef>
              <a:spcAft>
                <a:spcPct val="0"/>
              </a:spcAft>
              <a:defRPr sz="1000" b="1">
                <a:solidFill>
                  <a:schemeClr val="tx1"/>
                </a:solidFill>
                <a:latin typeface="Arial" charset="0"/>
              </a:defRPr>
            </a:lvl8pPr>
            <a:lvl9pPr marL="3886200" indent="-228600" algn="ctr" eaLnBrk="0" fontAlgn="base" hangingPunct="0">
              <a:spcBef>
                <a:spcPct val="50000"/>
              </a:spcBef>
              <a:spcAft>
                <a:spcPct val="0"/>
              </a:spcAft>
              <a:defRPr sz="1000" b="1">
                <a:solidFill>
                  <a:schemeClr val="tx1"/>
                </a:solidFill>
                <a:latin typeface="Arial" charset="0"/>
              </a:defRPr>
            </a:lvl9pPr>
          </a:lstStyle>
          <a:p>
            <a:pPr algn="ctr" eaLnBrk="1" fontAlgn="base" hangingPunct="1">
              <a:spcBef>
                <a:spcPct val="0"/>
              </a:spcBef>
              <a:spcAft>
                <a:spcPct val="0"/>
              </a:spcAft>
            </a:pPr>
            <a:r>
              <a:rPr lang="en-US" sz="1800">
                <a:solidFill>
                  <a:srgbClr val="000000"/>
                </a:solidFill>
              </a:rPr>
              <a:t>P3 wild</a:t>
            </a:r>
          </a:p>
        </p:txBody>
      </p:sp>
      <p:sp>
        <p:nvSpPr>
          <p:cNvPr id="2056" name="Text Box 8"/>
          <p:cNvSpPr txBox="1">
            <a:spLocks noChangeArrowheads="1"/>
          </p:cNvSpPr>
          <p:nvPr/>
        </p:nvSpPr>
        <p:spPr bwMode="auto">
          <a:xfrm>
            <a:off x="4787907" y="908055"/>
            <a:ext cx="3960813" cy="366713"/>
          </a:xfrm>
          <a:prstGeom prst="rect">
            <a:avLst/>
          </a:prstGeom>
          <a:solidFill>
            <a:schemeClr val="accent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sz="1000" b="1">
                <a:solidFill>
                  <a:schemeClr val="tx1"/>
                </a:solidFill>
                <a:latin typeface="Arial" charset="0"/>
              </a:defRPr>
            </a:lvl1pPr>
            <a:lvl2pPr marL="742950" indent="-285750" eaLnBrk="0" hangingPunct="0">
              <a:defRPr sz="1000" b="1">
                <a:solidFill>
                  <a:schemeClr val="tx1"/>
                </a:solidFill>
                <a:latin typeface="Arial" charset="0"/>
              </a:defRPr>
            </a:lvl2pPr>
            <a:lvl3pPr marL="1143000" indent="-228600" eaLnBrk="0" hangingPunct="0">
              <a:defRPr sz="1000" b="1">
                <a:solidFill>
                  <a:schemeClr val="tx1"/>
                </a:solidFill>
                <a:latin typeface="Arial" charset="0"/>
              </a:defRPr>
            </a:lvl3pPr>
            <a:lvl4pPr marL="1600200" indent="-228600" eaLnBrk="0" hangingPunct="0">
              <a:defRPr sz="1000" b="1">
                <a:solidFill>
                  <a:schemeClr val="tx1"/>
                </a:solidFill>
                <a:latin typeface="Arial" charset="0"/>
              </a:defRPr>
            </a:lvl4pPr>
            <a:lvl5pPr marL="2057400" indent="-228600" eaLnBrk="0" hangingPunct="0">
              <a:defRPr sz="1000" b="1">
                <a:solidFill>
                  <a:schemeClr val="tx1"/>
                </a:solidFill>
                <a:latin typeface="Arial" charset="0"/>
              </a:defRPr>
            </a:lvl5pPr>
            <a:lvl6pPr marL="2514600" indent="-228600" algn="ctr" eaLnBrk="0" fontAlgn="base" hangingPunct="0">
              <a:spcBef>
                <a:spcPct val="50000"/>
              </a:spcBef>
              <a:spcAft>
                <a:spcPct val="0"/>
              </a:spcAft>
              <a:defRPr sz="1000" b="1">
                <a:solidFill>
                  <a:schemeClr val="tx1"/>
                </a:solidFill>
                <a:latin typeface="Arial" charset="0"/>
              </a:defRPr>
            </a:lvl6pPr>
            <a:lvl7pPr marL="2971800" indent="-228600" algn="ctr" eaLnBrk="0" fontAlgn="base" hangingPunct="0">
              <a:spcBef>
                <a:spcPct val="50000"/>
              </a:spcBef>
              <a:spcAft>
                <a:spcPct val="0"/>
              </a:spcAft>
              <a:defRPr sz="1000" b="1">
                <a:solidFill>
                  <a:schemeClr val="tx1"/>
                </a:solidFill>
                <a:latin typeface="Arial" charset="0"/>
              </a:defRPr>
            </a:lvl7pPr>
            <a:lvl8pPr marL="3429000" indent="-228600" algn="ctr" eaLnBrk="0" fontAlgn="base" hangingPunct="0">
              <a:spcBef>
                <a:spcPct val="50000"/>
              </a:spcBef>
              <a:spcAft>
                <a:spcPct val="0"/>
              </a:spcAft>
              <a:defRPr sz="1000" b="1">
                <a:solidFill>
                  <a:schemeClr val="tx1"/>
                </a:solidFill>
                <a:latin typeface="Arial" charset="0"/>
              </a:defRPr>
            </a:lvl8pPr>
            <a:lvl9pPr marL="3886200" indent="-228600" algn="ctr" eaLnBrk="0" fontAlgn="base" hangingPunct="0">
              <a:spcBef>
                <a:spcPct val="50000"/>
              </a:spcBef>
              <a:spcAft>
                <a:spcPct val="0"/>
              </a:spcAft>
              <a:defRPr sz="1000" b="1">
                <a:solidFill>
                  <a:schemeClr val="tx1"/>
                </a:solidFill>
                <a:latin typeface="Arial" charset="0"/>
              </a:defRPr>
            </a:lvl9pPr>
          </a:lstStyle>
          <a:p>
            <a:pPr algn="ctr" eaLnBrk="1" fontAlgn="base" hangingPunct="1">
              <a:spcBef>
                <a:spcPct val="50000"/>
              </a:spcBef>
              <a:spcAft>
                <a:spcPct val="0"/>
              </a:spcAft>
            </a:pPr>
            <a:r>
              <a:rPr lang="en-US" sz="1800" dirty="0">
                <a:solidFill>
                  <a:schemeClr val="bg1"/>
                </a:solidFill>
                <a:cs typeface="Arial" charset="0"/>
              </a:rPr>
              <a:t>No WPV case since January 2011</a:t>
            </a:r>
          </a:p>
        </p:txBody>
      </p:sp>
      <p:sp>
        <p:nvSpPr>
          <p:cNvPr id="2057" name="Text Box 9"/>
          <p:cNvSpPr txBox="1">
            <a:spLocks noChangeArrowheads="1"/>
          </p:cNvSpPr>
          <p:nvPr/>
        </p:nvSpPr>
        <p:spPr bwMode="auto">
          <a:xfrm>
            <a:off x="34932" y="6602427"/>
            <a:ext cx="2016125" cy="244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sz="1000" b="1">
                <a:solidFill>
                  <a:schemeClr val="tx1"/>
                </a:solidFill>
                <a:latin typeface="Arial" charset="0"/>
              </a:defRPr>
            </a:lvl1pPr>
            <a:lvl2pPr marL="742950" indent="-285750" eaLnBrk="0" hangingPunct="0">
              <a:defRPr sz="1000" b="1">
                <a:solidFill>
                  <a:schemeClr val="tx1"/>
                </a:solidFill>
                <a:latin typeface="Arial" charset="0"/>
              </a:defRPr>
            </a:lvl2pPr>
            <a:lvl3pPr marL="1143000" indent="-228600" eaLnBrk="0" hangingPunct="0">
              <a:defRPr sz="1000" b="1">
                <a:solidFill>
                  <a:schemeClr val="tx1"/>
                </a:solidFill>
                <a:latin typeface="Arial" charset="0"/>
              </a:defRPr>
            </a:lvl3pPr>
            <a:lvl4pPr marL="1600200" indent="-228600" eaLnBrk="0" hangingPunct="0">
              <a:defRPr sz="1000" b="1">
                <a:solidFill>
                  <a:schemeClr val="tx1"/>
                </a:solidFill>
                <a:latin typeface="Arial" charset="0"/>
              </a:defRPr>
            </a:lvl4pPr>
            <a:lvl5pPr marL="2057400" indent="-228600" eaLnBrk="0" hangingPunct="0">
              <a:defRPr sz="1000" b="1">
                <a:solidFill>
                  <a:schemeClr val="tx1"/>
                </a:solidFill>
                <a:latin typeface="Arial" charset="0"/>
              </a:defRPr>
            </a:lvl5pPr>
            <a:lvl6pPr marL="2514600" indent="-228600" algn="ctr" eaLnBrk="0" fontAlgn="base" hangingPunct="0">
              <a:spcBef>
                <a:spcPct val="50000"/>
              </a:spcBef>
              <a:spcAft>
                <a:spcPct val="0"/>
              </a:spcAft>
              <a:defRPr sz="1000" b="1">
                <a:solidFill>
                  <a:schemeClr val="tx1"/>
                </a:solidFill>
                <a:latin typeface="Arial" charset="0"/>
              </a:defRPr>
            </a:lvl6pPr>
            <a:lvl7pPr marL="2971800" indent="-228600" algn="ctr" eaLnBrk="0" fontAlgn="base" hangingPunct="0">
              <a:spcBef>
                <a:spcPct val="50000"/>
              </a:spcBef>
              <a:spcAft>
                <a:spcPct val="0"/>
              </a:spcAft>
              <a:defRPr sz="1000" b="1">
                <a:solidFill>
                  <a:schemeClr val="tx1"/>
                </a:solidFill>
                <a:latin typeface="Arial" charset="0"/>
              </a:defRPr>
            </a:lvl7pPr>
            <a:lvl8pPr marL="3429000" indent="-228600" algn="ctr" eaLnBrk="0" fontAlgn="base" hangingPunct="0">
              <a:spcBef>
                <a:spcPct val="50000"/>
              </a:spcBef>
              <a:spcAft>
                <a:spcPct val="0"/>
              </a:spcAft>
              <a:defRPr sz="1000" b="1">
                <a:solidFill>
                  <a:schemeClr val="tx1"/>
                </a:solidFill>
                <a:latin typeface="Arial" charset="0"/>
              </a:defRPr>
            </a:lvl8pPr>
            <a:lvl9pPr marL="3886200" indent="-228600" algn="ctr" eaLnBrk="0" fontAlgn="base" hangingPunct="0">
              <a:spcBef>
                <a:spcPct val="50000"/>
              </a:spcBef>
              <a:spcAft>
                <a:spcPct val="0"/>
              </a:spcAft>
              <a:defRPr sz="1000" b="1">
                <a:solidFill>
                  <a:schemeClr val="tx1"/>
                </a:solidFill>
                <a:latin typeface="Arial" charset="0"/>
              </a:defRPr>
            </a:lvl9pPr>
          </a:lstStyle>
          <a:p>
            <a:pPr fontAlgn="base">
              <a:spcBef>
                <a:spcPct val="0"/>
              </a:spcBef>
              <a:spcAft>
                <a:spcPct val="0"/>
              </a:spcAft>
            </a:pPr>
            <a:r>
              <a:rPr lang="en-US" b="0" i="1" dirty="0">
                <a:solidFill>
                  <a:srgbClr val="000000"/>
                </a:solidFill>
              </a:rPr>
              <a:t>* data as on  27 </a:t>
            </a:r>
            <a:r>
              <a:rPr lang="en-US" b="0" i="1" dirty="0" smtClean="0">
                <a:solidFill>
                  <a:srgbClr val="000000"/>
                </a:solidFill>
              </a:rPr>
              <a:t>November </a:t>
            </a:r>
            <a:r>
              <a:rPr lang="en-US" b="0" i="1" dirty="0">
                <a:solidFill>
                  <a:srgbClr val="000000"/>
                </a:solidFill>
              </a:rPr>
              <a:t>2018</a:t>
            </a:r>
          </a:p>
        </p:txBody>
      </p:sp>
      <p:sp>
        <p:nvSpPr>
          <p:cNvPr id="2058" name="Rectangle 10"/>
          <p:cNvSpPr>
            <a:spLocks noChangeArrowheads="1"/>
          </p:cNvSpPr>
          <p:nvPr/>
        </p:nvSpPr>
        <p:spPr bwMode="auto">
          <a:xfrm>
            <a:off x="3963988" y="6234113"/>
            <a:ext cx="457200" cy="228600"/>
          </a:xfrm>
          <a:prstGeom prst="rect">
            <a:avLst/>
          </a:prstGeom>
          <a:solidFill>
            <a:srgbClr val="00FF00"/>
          </a:solidFill>
          <a:ln w="9525"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fontAlgn="base">
              <a:spcBef>
                <a:spcPct val="50000"/>
              </a:spcBef>
              <a:spcAft>
                <a:spcPct val="0"/>
              </a:spcAft>
            </a:pPr>
            <a:endParaRPr lang="en-US" sz="1000" b="1">
              <a:solidFill>
                <a:srgbClr val="000000"/>
              </a:solidFill>
            </a:endParaRPr>
          </a:p>
        </p:txBody>
      </p:sp>
      <p:sp>
        <p:nvSpPr>
          <p:cNvPr id="2059" name="Text Box 11"/>
          <p:cNvSpPr txBox="1">
            <a:spLocks noChangeArrowheads="1"/>
          </p:cNvSpPr>
          <p:nvPr/>
        </p:nvSpPr>
        <p:spPr bwMode="auto">
          <a:xfrm>
            <a:off x="4388511" y="6156326"/>
            <a:ext cx="979756"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sz="1000" b="1">
                <a:solidFill>
                  <a:schemeClr val="tx1"/>
                </a:solidFill>
                <a:latin typeface="Arial" charset="0"/>
              </a:defRPr>
            </a:lvl1pPr>
            <a:lvl2pPr marL="742950" indent="-285750" eaLnBrk="0" hangingPunct="0">
              <a:defRPr sz="1000" b="1">
                <a:solidFill>
                  <a:schemeClr val="tx1"/>
                </a:solidFill>
                <a:latin typeface="Arial" charset="0"/>
              </a:defRPr>
            </a:lvl2pPr>
            <a:lvl3pPr marL="1143000" indent="-228600" eaLnBrk="0" hangingPunct="0">
              <a:defRPr sz="1000" b="1">
                <a:solidFill>
                  <a:schemeClr val="tx1"/>
                </a:solidFill>
                <a:latin typeface="Arial" charset="0"/>
              </a:defRPr>
            </a:lvl3pPr>
            <a:lvl4pPr marL="1600200" indent="-228600" eaLnBrk="0" hangingPunct="0">
              <a:defRPr sz="1000" b="1">
                <a:solidFill>
                  <a:schemeClr val="tx1"/>
                </a:solidFill>
                <a:latin typeface="Arial" charset="0"/>
              </a:defRPr>
            </a:lvl4pPr>
            <a:lvl5pPr marL="2057400" indent="-228600" eaLnBrk="0" hangingPunct="0">
              <a:defRPr sz="1000" b="1">
                <a:solidFill>
                  <a:schemeClr val="tx1"/>
                </a:solidFill>
                <a:latin typeface="Arial" charset="0"/>
              </a:defRPr>
            </a:lvl5pPr>
            <a:lvl6pPr marL="2514600" indent="-228600" algn="ctr" eaLnBrk="0" fontAlgn="base" hangingPunct="0">
              <a:spcBef>
                <a:spcPct val="50000"/>
              </a:spcBef>
              <a:spcAft>
                <a:spcPct val="0"/>
              </a:spcAft>
              <a:defRPr sz="1000" b="1">
                <a:solidFill>
                  <a:schemeClr val="tx1"/>
                </a:solidFill>
                <a:latin typeface="Arial" charset="0"/>
              </a:defRPr>
            </a:lvl6pPr>
            <a:lvl7pPr marL="2971800" indent="-228600" algn="ctr" eaLnBrk="0" fontAlgn="base" hangingPunct="0">
              <a:spcBef>
                <a:spcPct val="50000"/>
              </a:spcBef>
              <a:spcAft>
                <a:spcPct val="0"/>
              </a:spcAft>
              <a:defRPr sz="1000" b="1">
                <a:solidFill>
                  <a:schemeClr val="tx1"/>
                </a:solidFill>
                <a:latin typeface="Arial" charset="0"/>
              </a:defRPr>
            </a:lvl7pPr>
            <a:lvl8pPr marL="3429000" indent="-228600" algn="ctr" eaLnBrk="0" fontAlgn="base" hangingPunct="0">
              <a:spcBef>
                <a:spcPct val="50000"/>
              </a:spcBef>
              <a:spcAft>
                <a:spcPct val="0"/>
              </a:spcAft>
              <a:defRPr sz="1000" b="1">
                <a:solidFill>
                  <a:schemeClr val="tx1"/>
                </a:solidFill>
                <a:latin typeface="Arial" charset="0"/>
              </a:defRPr>
            </a:lvl8pPr>
            <a:lvl9pPr marL="3886200" indent="-228600" algn="ctr" eaLnBrk="0" fontAlgn="base" hangingPunct="0">
              <a:spcBef>
                <a:spcPct val="50000"/>
              </a:spcBef>
              <a:spcAft>
                <a:spcPct val="0"/>
              </a:spcAft>
              <a:defRPr sz="1000" b="1">
                <a:solidFill>
                  <a:schemeClr val="tx1"/>
                </a:solidFill>
                <a:latin typeface="Arial" charset="0"/>
              </a:defRPr>
            </a:lvl9pPr>
          </a:lstStyle>
          <a:p>
            <a:pPr algn="ctr" eaLnBrk="1" fontAlgn="base" hangingPunct="1">
              <a:spcBef>
                <a:spcPct val="0"/>
              </a:spcBef>
              <a:spcAft>
                <a:spcPct val="0"/>
              </a:spcAft>
            </a:pPr>
            <a:r>
              <a:rPr lang="en-US" sz="1800">
                <a:solidFill>
                  <a:srgbClr val="000000"/>
                </a:solidFill>
              </a:rPr>
              <a:t>P2 wild</a:t>
            </a:r>
          </a:p>
        </p:txBody>
      </p:sp>
      <p:sp>
        <p:nvSpPr>
          <p:cNvPr id="2060" name="Text Box 12"/>
          <p:cNvSpPr txBox="1">
            <a:spLocks noChangeArrowheads="1"/>
          </p:cNvSpPr>
          <p:nvPr/>
        </p:nvSpPr>
        <p:spPr bwMode="auto">
          <a:xfrm>
            <a:off x="3079340" y="1679576"/>
            <a:ext cx="556563" cy="292388"/>
          </a:xfrm>
          <a:prstGeom prst="rect">
            <a:avLst/>
          </a:prstGeom>
          <a:noFill/>
          <a:ln>
            <a:noFill/>
          </a:ln>
          <a:effectLst/>
          <a:extLst>
            <a:ext uri="{909E8E84-426E-40DD-AFC4-6F175D3DCCD1}">
              <a14:hiddenFill xmlns:a14="http://schemas.microsoft.com/office/drawing/2010/main" xmlns="">
                <a:solidFill>
                  <a:srgbClr val="FF0000"/>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sz="1000" b="1">
                <a:solidFill>
                  <a:schemeClr val="tx1"/>
                </a:solidFill>
                <a:latin typeface="Arial" charset="0"/>
              </a:defRPr>
            </a:lvl1pPr>
            <a:lvl2pPr marL="742950" indent="-285750" eaLnBrk="0" hangingPunct="0">
              <a:defRPr sz="1000" b="1">
                <a:solidFill>
                  <a:schemeClr val="tx1"/>
                </a:solidFill>
                <a:latin typeface="Arial" charset="0"/>
              </a:defRPr>
            </a:lvl2pPr>
            <a:lvl3pPr marL="1143000" indent="-228600" eaLnBrk="0" hangingPunct="0">
              <a:defRPr sz="1000" b="1">
                <a:solidFill>
                  <a:schemeClr val="tx1"/>
                </a:solidFill>
                <a:latin typeface="Arial" charset="0"/>
              </a:defRPr>
            </a:lvl3pPr>
            <a:lvl4pPr marL="1600200" indent="-228600" eaLnBrk="0" hangingPunct="0">
              <a:defRPr sz="1000" b="1">
                <a:solidFill>
                  <a:schemeClr val="tx1"/>
                </a:solidFill>
                <a:latin typeface="Arial" charset="0"/>
              </a:defRPr>
            </a:lvl4pPr>
            <a:lvl5pPr marL="2057400" indent="-228600" eaLnBrk="0" hangingPunct="0">
              <a:defRPr sz="1000" b="1">
                <a:solidFill>
                  <a:schemeClr val="tx1"/>
                </a:solidFill>
                <a:latin typeface="Arial" charset="0"/>
              </a:defRPr>
            </a:lvl5pPr>
            <a:lvl6pPr marL="2514600" indent="-228600" algn="ctr" eaLnBrk="0" fontAlgn="base" hangingPunct="0">
              <a:spcBef>
                <a:spcPct val="50000"/>
              </a:spcBef>
              <a:spcAft>
                <a:spcPct val="0"/>
              </a:spcAft>
              <a:defRPr sz="1000" b="1">
                <a:solidFill>
                  <a:schemeClr val="tx1"/>
                </a:solidFill>
                <a:latin typeface="Arial" charset="0"/>
              </a:defRPr>
            </a:lvl6pPr>
            <a:lvl7pPr marL="2971800" indent="-228600" algn="ctr" eaLnBrk="0" fontAlgn="base" hangingPunct="0">
              <a:spcBef>
                <a:spcPct val="50000"/>
              </a:spcBef>
              <a:spcAft>
                <a:spcPct val="0"/>
              </a:spcAft>
              <a:defRPr sz="1000" b="1">
                <a:solidFill>
                  <a:schemeClr val="tx1"/>
                </a:solidFill>
                <a:latin typeface="Arial" charset="0"/>
              </a:defRPr>
            </a:lvl7pPr>
            <a:lvl8pPr marL="3429000" indent="-228600" algn="ctr" eaLnBrk="0" fontAlgn="base" hangingPunct="0">
              <a:spcBef>
                <a:spcPct val="50000"/>
              </a:spcBef>
              <a:spcAft>
                <a:spcPct val="0"/>
              </a:spcAft>
              <a:defRPr sz="1000" b="1">
                <a:solidFill>
                  <a:schemeClr val="tx1"/>
                </a:solidFill>
                <a:latin typeface="Arial" charset="0"/>
              </a:defRPr>
            </a:lvl8pPr>
            <a:lvl9pPr marL="3886200" indent="-228600" algn="ctr" eaLnBrk="0" fontAlgn="base" hangingPunct="0">
              <a:spcBef>
                <a:spcPct val="50000"/>
              </a:spcBef>
              <a:spcAft>
                <a:spcPct val="0"/>
              </a:spcAft>
              <a:defRPr sz="1000" b="1">
                <a:solidFill>
                  <a:schemeClr val="tx1"/>
                </a:solidFill>
                <a:latin typeface="Arial" charset="0"/>
              </a:defRPr>
            </a:lvl9pPr>
          </a:lstStyle>
          <a:p>
            <a:pPr algn="ctr" eaLnBrk="1" fontAlgn="base" hangingPunct="1">
              <a:spcBef>
                <a:spcPct val="50000"/>
              </a:spcBef>
              <a:spcAft>
                <a:spcPct val="0"/>
              </a:spcAft>
            </a:pPr>
            <a:r>
              <a:rPr lang="en-US" sz="1300" dirty="0">
                <a:solidFill>
                  <a:srgbClr val="000000"/>
                </a:solidFill>
              </a:rPr>
              <a:t>1600</a:t>
            </a:r>
          </a:p>
        </p:txBody>
      </p:sp>
      <p:sp>
        <p:nvSpPr>
          <p:cNvPr id="2061" name="Text Box 13"/>
          <p:cNvSpPr txBox="1">
            <a:spLocks noChangeArrowheads="1"/>
          </p:cNvSpPr>
          <p:nvPr/>
        </p:nvSpPr>
        <p:spPr bwMode="auto">
          <a:xfrm>
            <a:off x="1063114" y="723901"/>
            <a:ext cx="556563" cy="292388"/>
          </a:xfrm>
          <a:prstGeom prst="rect">
            <a:avLst/>
          </a:prstGeom>
          <a:noFill/>
          <a:ln>
            <a:noFill/>
          </a:ln>
          <a:effectLst/>
          <a:extLst>
            <a:ext uri="{909E8E84-426E-40DD-AFC4-6F175D3DCCD1}">
              <a14:hiddenFill xmlns:a14="http://schemas.microsoft.com/office/drawing/2010/main" xmlns="">
                <a:solidFill>
                  <a:srgbClr val="FF0000"/>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sz="1000" b="1">
                <a:solidFill>
                  <a:schemeClr val="tx1"/>
                </a:solidFill>
                <a:latin typeface="Arial" charset="0"/>
              </a:defRPr>
            </a:lvl1pPr>
            <a:lvl2pPr marL="742950" indent="-285750" eaLnBrk="0" hangingPunct="0">
              <a:defRPr sz="1000" b="1">
                <a:solidFill>
                  <a:schemeClr val="tx1"/>
                </a:solidFill>
                <a:latin typeface="Arial" charset="0"/>
              </a:defRPr>
            </a:lvl2pPr>
            <a:lvl3pPr marL="1143000" indent="-228600" eaLnBrk="0" hangingPunct="0">
              <a:defRPr sz="1000" b="1">
                <a:solidFill>
                  <a:schemeClr val="tx1"/>
                </a:solidFill>
                <a:latin typeface="Arial" charset="0"/>
              </a:defRPr>
            </a:lvl3pPr>
            <a:lvl4pPr marL="1600200" indent="-228600" eaLnBrk="0" hangingPunct="0">
              <a:defRPr sz="1000" b="1">
                <a:solidFill>
                  <a:schemeClr val="tx1"/>
                </a:solidFill>
                <a:latin typeface="Arial" charset="0"/>
              </a:defRPr>
            </a:lvl4pPr>
            <a:lvl5pPr marL="2057400" indent="-228600" eaLnBrk="0" hangingPunct="0">
              <a:defRPr sz="1000" b="1">
                <a:solidFill>
                  <a:schemeClr val="tx1"/>
                </a:solidFill>
                <a:latin typeface="Arial" charset="0"/>
              </a:defRPr>
            </a:lvl5pPr>
            <a:lvl6pPr marL="2514600" indent="-228600" algn="ctr" eaLnBrk="0" fontAlgn="base" hangingPunct="0">
              <a:spcBef>
                <a:spcPct val="50000"/>
              </a:spcBef>
              <a:spcAft>
                <a:spcPct val="0"/>
              </a:spcAft>
              <a:defRPr sz="1000" b="1">
                <a:solidFill>
                  <a:schemeClr val="tx1"/>
                </a:solidFill>
                <a:latin typeface="Arial" charset="0"/>
              </a:defRPr>
            </a:lvl6pPr>
            <a:lvl7pPr marL="2971800" indent="-228600" algn="ctr" eaLnBrk="0" fontAlgn="base" hangingPunct="0">
              <a:spcBef>
                <a:spcPct val="50000"/>
              </a:spcBef>
              <a:spcAft>
                <a:spcPct val="0"/>
              </a:spcAft>
              <a:defRPr sz="1000" b="1">
                <a:solidFill>
                  <a:schemeClr val="tx1"/>
                </a:solidFill>
                <a:latin typeface="Arial" charset="0"/>
              </a:defRPr>
            </a:lvl7pPr>
            <a:lvl8pPr marL="3429000" indent="-228600" algn="ctr" eaLnBrk="0" fontAlgn="base" hangingPunct="0">
              <a:spcBef>
                <a:spcPct val="50000"/>
              </a:spcBef>
              <a:spcAft>
                <a:spcPct val="0"/>
              </a:spcAft>
              <a:defRPr sz="1000" b="1">
                <a:solidFill>
                  <a:schemeClr val="tx1"/>
                </a:solidFill>
                <a:latin typeface="Arial" charset="0"/>
              </a:defRPr>
            </a:lvl8pPr>
            <a:lvl9pPr marL="3886200" indent="-228600" algn="ctr" eaLnBrk="0" fontAlgn="base" hangingPunct="0">
              <a:spcBef>
                <a:spcPct val="50000"/>
              </a:spcBef>
              <a:spcAft>
                <a:spcPct val="0"/>
              </a:spcAft>
              <a:defRPr sz="1000" b="1">
                <a:solidFill>
                  <a:schemeClr val="tx1"/>
                </a:solidFill>
                <a:latin typeface="Arial" charset="0"/>
              </a:defRPr>
            </a:lvl9pPr>
          </a:lstStyle>
          <a:p>
            <a:pPr algn="ctr" eaLnBrk="1" fontAlgn="base" hangingPunct="1">
              <a:spcBef>
                <a:spcPct val="50000"/>
              </a:spcBef>
              <a:spcAft>
                <a:spcPct val="0"/>
              </a:spcAft>
            </a:pPr>
            <a:r>
              <a:rPr lang="en-US" sz="1300" dirty="0">
                <a:solidFill>
                  <a:srgbClr val="000000"/>
                </a:solidFill>
              </a:rPr>
              <a:t>1934</a:t>
            </a:r>
          </a:p>
        </p:txBody>
      </p:sp>
      <p:sp>
        <p:nvSpPr>
          <p:cNvPr id="14" name="Title 1"/>
          <p:cNvSpPr>
            <a:spLocks/>
          </p:cNvSpPr>
          <p:nvPr/>
        </p:nvSpPr>
        <p:spPr bwMode="auto">
          <a:xfrm>
            <a:off x="0" y="10830"/>
            <a:ext cx="9144000" cy="584775"/>
          </a:xfrm>
          <a:prstGeom prst="rect">
            <a:avLst/>
          </a:prstGeom>
          <a:solidFill>
            <a:srgbClr val="820082"/>
          </a:solidFill>
          <a:extLst/>
        </p:spPr>
        <p:txBody>
          <a:bodyPr vert="horz" lIns="91440" tIns="45720" rIns="91440" bIns="45720" rtlCol="0" anchor="ctr">
            <a:normAutofit fontScale="97500"/>
          </a:bodyPr>
          <a:lstStyle/>
          <a:p>
            <a:pPr algn="ctr">
              <a:spcBef>
                <a:spcPct val="0"/>
              </a:spcBef>
            </a:pPr>
            <a:r>
              <a:rPr lang="en-US" altLang="en-US" sz="3200" b="1" dirty="0">
                <a:solidFill>
                  <a:schemeClr val="bg1"/>
                </a:solidFill>
                <a:latin typeface="+mj-lt"/>
                <a:ea typeface="+mj-ea"/>
                <a:cs typeface="+mj-cs"/>
              </a:rPr>
              <a:t>WPV-free status maintained for &gt; 7 years </a:t>
            </a:r>
          </a:p>
        </p:txBody>
      </p:sp>
      <p:sp>
        <p:nvSpPr>
          <p:cNvPr id="2" name="Slide Number Placeholder 1"/>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xmlns="" val="4172864822"/>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384"/>
            <a:ext cx="9144000" cy="1143000"/>
          </a:xfrm>
          <a:solidFill>
            <a:srgbClr val="820082"/>
          </a:solidFill>
        </p:spPr>
        <p:txBody>
          <a:bodyPr>
            <a:noAutofit/>
          </a:bodyPr>
          <a:lstStyle/>
          <a:p>
            <a:pPr>
              <a:lnSpc>
                <a:spcPct val="110000"/>
              </a:lnSpc>
            </a:pPr>
            <a:r>
              <a:rPr lang="en-GB" sz="2800" dirty="0" smtClean="0">
                <a:solidFill>
                  <a:schemeClr val="bg1"/>
                </a:solidFill>
                <a:latin typeface="Century Gothic" panose="020B0502020202020204" pitchFamily="34" charset="0"/>
              </a:rPr>
              <a:t>Key Recommendations of 27</a:t>
            </a:r>
            <a:r>
              <a:rPr lang="en-GB" sz="2800" baseline="30000" dirty="0" smtClean="0">
                <a:solidFill>
                  <a:schemeClr val="bg1"/>
                </a:solidFill>
                <a:latin typeface="Century Gothic" panose="020B0502020202020204" pitchFamily="34" charset="0"/>
              </a:rPr>
              <a:t>th</a:t>
            </a:r>
            <a:r>
              <a:rPr lang="en-GB" sz="2800" dirty="0" smtClean="0">
                <a:solidFill>
                  <a:schemeClr val="bg1"/>
                </a:solidFill>
                <a:latin typeface="Century Gothic" panose="020B0502020202020204" pitchFamily="34" charset="0"/>
              </a:rPr>
              <a:t> </a:t>
            </a:r>
            <a:r>
              <a:rPr lang="en-GB" sz="2800" b="1" dirty="0">
                <a:solidFill>
                  <a:schemeClr val="bg1"/>
                </a:solidFill>
                <a:latin typeface="Century Gothic" panose="020B0502020202020204" pitchFamily="34" charset="0"/>
              </a:rPr>
              <a:t>India Expert Advisory </a:t>
            </a:r>
            <a:r>
              <a:rPr lang="en-GB" sz="2800" b="1" dirty="0" smtClean="0">
                <a:solidFill>
                  <a:schemeClr val="bg1"/>
                </a:solidFill>
                <a:latin typeface="Century Gothic" panose="020B0502020202020204" pitchFamily="34" charset="0"/>
              </a:rPr>
              <a:t>Group (IEAG) on Polio, June 2018</a:t>
            </a:r>
            <a:endParaRPr lang="en-US" sz="2800" dirty="0">
              <a:solidFill>
                <a:schemeClr val="bg1"/>
              </a:solidFill>
              <a:latin typeface="Century Gothic" panose="020B0502020202020204" pitchFamily="34" charset="0"/>
            </a:endParaRPr>
          </a:p>
        </p:txBody>
      </p:sp>
      <p:sp>
        <p:nvSpPr>
          <p:cNvPr id="3" name="Content Placeholder 2"/>
          <p:cNvSpPr>
            <a:spLocks noGrp="1"/>
          </p:cNvSpPr>
          <p:nvPr>
            <p:ph idx="1"/>
          </p:nvPr>
        </p:nvSpPr>
        <p:spPr>
          <a:xfrm>
            <a:off x="107508" y="1196752"/>
            <a:ext cx="8928992" cy="5523653"/>
          </a:xfrm>
        </p:spPr>
        <p:txBody>
          <a:bodyPr>
            <a:normAutofit/>
          </a:bodyPr>
          <a:lstStyle/>
          <a:p>
            <a:r>
              <a:rPr lang="en-GB" sz="2800" dirty="0"/>
              <a:t>IEAG strongly recommends that India should continue to administer IPV, nationwide</a:t>
            </a:r>
            <a:r>
              <a:rPr lang="en-GB" sz="2800" b="1" dirty="0"/>
              <a:t> </a:t>
            </a:r>
            <a:r>
              <a:rPr lang="en-GB" sz="2800" dirty="0"/>
              <a:t>since IPV is critical to maintaining India’s polio free status including mitigation of multiple risks of a Type 2 poliovirus outbreak (from importation, silent circulation, continued use of tOPV, containment breach)</a:t>
            </a:r>
            <a:endParaRPr lang="en-GB" sz="2800" b="1" dirty="0"/>
          </a:p>
          <a:p>
            <a:r>
              <a:rPr lang="en-GB" sz="2800" b="1" dirty="0"/>
              <a:t>IEAG recommends India should maintain its current RI schedule of 2 </a:t>
            </a:r>
            <a:r>
              <a:rPr lang="en-GB" sz="2800" b="1" dirty="0" err="1"/>
              <a:t>fIPV</a:t>
            </a:r>
            <a:r>
              <a:rPr lang="en-GB" sz="2800" b="1" dirty="0"/>
              <a:t> doses administered at 6 and 14 weeks </a:t>
            </a:r>
          </a:p>
          <a:p>
            <a:pPr lvl="1"/>
            <a:r>
              <a:rPr lang="en-GB" sz="2400" dirty="0"/>
              <a:t>In accordance with current SAGE recommendations - 2 </a:t>
            </a:r>
            <a:r>
              <a:rPr lang="en-GB" sz="2400" dirty="0" err="1"/>
              <a:t>fIPV</a:t>
            </a:r>
            <a:r>
              <a:rPr lang="en-GB" sz="2400" dirty="0"/>
              <a:t> doses provide superior immunity than 1 full IPV dose </a:t>
            </a:r>
          </a:p>
          <a:p>
            <a:r>
              <a:rPr lang="en-GB" sz="2800" b="1" dirty="0"/>
              <a:t>All efforts should be made to achieve high RI fIPV2 coverage, ideally ≥ 90%</a:t>
            </a:r>
            <a:endParaRPr lang="en-GB" sz="2800" b="1" dirty="0">
              <a:solidFill>
                <a:srgbClr val="FF0000"/>
              </a:solidFill>
            </a:endParaRPr>
          </a:p>
        </p:txBody>
      </p:sp>
    </p:spTree>
    <p:extLst>
      <p:ext uri="{BB962C8B-B14F-4D97-AF65-F5344CB8AC3E}">
        <p14:creationId xmlns:p14="http://schemas.microsoft.com/office/powerpoint/2010/main" xmlns="" val="145878352"/>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40768"/>
            <a:ext cx="8229600" cy="4525963"/>
          </a:xfrm>
        </p:spPr>
        <p:txBody>
          <a:bodyPr>
            <a:normAutofit lnSpcReduction="10000"/>
          </a:bodyPr>
          <a:lstStyle/>
          <a:p>
            <a:r>
              <a:rPr lang="en-GB" b="1" dirty="0"/>
              <a:t>India should conduct 1 NID and 2 SNIDs using bOPV in 2019 and 2020 </a:t>
            </a:r>
            <a:endParaRPr lang="en-GB" b="1" dirty="0" smtClean="0"/>
          </a:p>
          <a:p>
            <a:endParaRPr lang="en-GB" dirty="0"/>
          </a:p>
          <a:p>
            <a:r>
              <a:rPr lang="en-GB" dirty="0"/>
              <a:t>The scope of SNIDs should target high-risk areas depending on epidemiological </a:t>
            </a:r>
            <a:r>
              <a:rPr lang="en-GB" dirty="0" smtClean="0"/>
              <a:t>data</a:t>
            </a:r>
          </a:p>
          <a:p>
            <a:endParaRPr lang="en-GB" dirty="0"/>
          </a:p>
          <a:p>
            <a:r>
              <a:rPr lang="en-GB" dirty="0"/>
              <a:t>Results of the pending 2018 </a:t>
            </a:r>
            <a:r>
              <a:rPr lang="en-GB" dirty="0" err="1" smtClean="0"/>
              <a:t>sero</a:t>
            </a:r>
            <a:r>
              <a:rPr lang="en-GB" dirty="0" smtClean="0"/>
              <a:t>-prevalence </a:t>
            </a:r>
            <a:r>
              <a:rPr lang="en-GB" dirty="0"/>
              <a:t>study would be used by IEAG to further guide the scope of the SNIDs in 2020</a:t>
            </a:r>
          </a:p>
        </p:txBody>
      </p:sp>
      <p:sp>
        <p:nvSpPr>
          <p:cNvPr id="5" name="Title 1"/>
          <p:cNvSpPr>
            <a:spLocks noGrp="1"/>
          </p:cNvSpPr>
          <p:nvPr>
            <p:ph type="title"/>
          </p:nvPr>
        </p:nvSpPr>
        <p:spPr>
          <a:xfrm>
            <a:off x="0" y="-27384"/>
            <a:ext cx="9144000" cy="1143000"/>
          </a:xfrm>
          <a:solidFill>
            <a:srgbClr val="820082"/>
          </a:solidFill>
        </p:spPr>
        <p:txBody>
          <a:bodyPr>
            <a:noAutofit/>
          </a:bodyPr>
          <a:lstStyle/>
          <a:p>
            <a:pPr>
              <a:lnSpc>
                <a:spcPct val="110000"/>
              </a:lnSpc>
            </a:pPr>
            <a:r>
              <a:rPr lang="en-GB" sz="2800" dirty="0" smtClean="0">
                <a:solidFill>
                  <a:schemeClr val="bg1"/>
                </a:solidFill>
                <a:latin typeface="Century Gothic" panose="020B0502020202020204" pitchFamily="34" charset="0"/>
              </a:rPr>
              <a:t>Key Recommendations of 27</a:t>
            </a:r>
            <a:r>
              <a:rPr lang="en-GB" sz="2800" baseline="30000" dirty="0" smtClean="0">
                <a:solidFill>
                  <a:schemeClr val="bg1"/>
                </a:solidFill>
                <a:latin typeface="Century Gothic" panose="020B0502020202020204" pitchFamily="34" charset="0"/>
              </a:rPr>
              <a:t>th</a:t>
            </a:r>
            <a:r>
              <a:rPr lang="en-GB" sz="2800" dirty="0" smtClean="0">
                <a:solidFill>
                  <a:schemeClr val="bg1"/>
                </a:solidFill>
                <a:latin typeface="Century Gothic" panose="020B0502020202020204" pitchFamily="34" charset="0"/>
              </a:rPr>
              <a:t> </a:t>
            </a:r>
            <a:r>
              <a:rPr lang="en-GB" sz="2800" b="1" dirty="0">
                <a:solidFill>
                  <a:schemeClr val="bg1"/>
                </a:solidFill>
                <a:latin typeface="Century Gothic" panose="020B0502020202020204" pitchFamily="34" charset="0"/>
              </a:rPr>
              <a:t>India Expert Advisory </a:t>
            </a:r>
            <a:r>
              <a:rPr lang="en-GB" sz="2800" b="1" dirty="0" smtClean="0">
                <a:solidFill>
                  <a:schemeClr val="bg1"/>
                </a:solidFill>
                <a:latin typeface="Century Gothic" panose="020B0502020202020204" pitchFamily="34" charset="0"/>
              </a:rPr>
              <a:t>Group (IEAG) on Polio, June 2018</a:t>
            </a: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xmlns="" val="2075325083"/>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3234" name="Object 2"/>
          <p:cNvGraphicFramePr>
            <a:graphicFrameLocks noChangeAspect="1"/>
          </p:cNvGraphicFramePr>
          <p:nvPr>
            <p:extLst/>
          </p:nvPr>
        </p:nvGraphicFramePr>
        <p:xfrm>
          <a:off x="323853" y="2276524"/>
          <a:ext cx="8569325" cy="2160588"/>
        </p:xfrm>
        <a:graphic>
          <a:graphicData uri="http://schemas.openxmlformats.org/presentationml/2006/ole">
            <p:oleObj spid="_x0000_s14438" name="Chart" r:id="rId4" imgW="6096075" imgH="4067089" progId="MSGraph.Chart.8">
              <p:embed followColorScheme="full"/>
            </p:oleObj>
          </a:graphicData>
        </a:graphic>
      </p:graphicFrame>
      <p:sp>
        <p:nvSpPr>
          <p:cNvPr id="223235" name="Text Box 3"/>
          <p:cNvSpPr txBox="1">
            <a:spLocks noChangeArrowheads="1"/>
          </p:cNvSpPr>
          <p:nvPr/>
        </p:nvSpPr>
        <p:spPr bwMode="auto">
          <a:xfrm>
            <a:off x="0" y="30163"/>
            <a:ext cx="9144000" cy="519112"/>
          </a:xfrm>
          <a:prstGeom prst="rect">
            <a:avLst/>
          </a:prstGeom>
          <a:solidFill>
            <a:srgbClr val="820082"/>
          </a:solidFill>
          <a:extLst/>
        </p:spPr>
        <p:txBody>
          <a:bodyPr vert="horz" lIns="91440" tIns="45720" rIns="91440" bIns="45720" rtlCol="0" anchor="ctr">
            <a:normAutofit fontScale="75000" lnSpcReduction="20000"/>
          </a:bodyPr>
          <a:lstStyle>
            <a:lvl1pPr algn="ctr">
              <a:spcBef>
                <a:spcPct val="0"/>
              </a:spcBef>
              <a:buNone/>
              <a:defRPr sz="4400">
                <a:latin typeface="+mj-lt"/>
                <a:ea typeface="+mj-ea"/>
                <a:cs typeface="+mj-cs"/>
              </a:defRPr>
            </a:lvl1pPr>
          </a:lstStyle>
          <a:p>
            <a:r>
              <a:rPr lang="en-US" altLang="en-US" b="1" dirty="0">
                <a:solidFill>
                  <a:schemeClr val="bg1"/>
                </a:solidFill>
                <a:latin typeface="Century Gothic" panose="020B0502020202020204" pitchFamily="34" charset="0"/>
              </a:rPr>
              <a:t>Recommended SIA schedule - India</a:t>
            </a:r>
          </a:p>
        </p:txBody>
      </p:sp>
      <p:sp>
        <p:nvSpPr>
          <p:cNvPr id="223241" name="Line 9"/>
          <p:cNvSpPr>
            <a:spLocks noChangeShapeType="1"/>
          </p:cNvSpPr>
          <p:nvPr/>
        </p:nvSpPr>
        <p:spPr bwMode="auto">
          <a:xfrm>
            <a:off x="7533079" y="1175266"/>
            <a:ext cx="0" cy="360362"/>
          </a:xfrm>
          <a:prstGeom prst="line">
            <a:avLst/>
          </a:prstGeom>
          <a:noFill/>
          <a:ln w="38100">
            <a:solidFill>
              <a:srgbClr val="0066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GB"/>
          </a:p>
        </p:txBody>
      </p:sp>
      <p:sp>
        <p:nvSpPr>
          <p:cNvPr id="223244" name="Text Box 12"/>
          <p:cNvSpPr txBox="1">
            <a:spLocks noChangeArrowheads="1"/>
          </p:cNvSpPr>
          <p:nvPr/>
        </p:nvSpPr>
        <p:spPr bwMode="auto">
          <a:xfrm>
            <a:off x="7617172" y="1168732"/>
            <a:ext cx="1526828"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en-US" dirty="0"/>
              <a:t>SIA with bOPV</a:t>
            </a:r>
          </a:p>
        </p:txBody>
      </p:sp>
      <p:sp>
        <p:nvSpPr>
          <p:cNvPr id="17" name="TextBox 16"/>
          <p:cNvSpPr txBox="1"/>
          <p:nvPr/>
        </p:nvSpPr>
        <p:spPr>
          <a:xfrm>
            <a:off x="4004093" y="2514952"/>
            <a:ext cx="639919" cy="338554"/>
          </a:xfrm>
          <a:prstGeom prst="rect">
            <a:avLst/>
          </a:prstGeom>
          <a:noFill/>
        </p:spPr>
        <p:txBody>
          <a:bodyPr wrap="none" rtlCol="0">
            <a:spAutoFit/>
          </a:bodyPr>
          <a:lstStyle/>
          <a:p>
            <a:r>
              <a:rPr lang="en-US" sz="1600" b="1" dirty="0">
                <a:solidFill>
                  <a:srgbClr val="800000"/>
                </a:solidFill>
                <a:latin typeface="Arial" panose="020B0604020202020204" pitchFamily="34" charset="0"/>
                <a:cs typeface="Arial" panose="020B0604020202020204" pitchFamily="34" charset="0"/>
              </a:rPr>
              <a:t>2019</a:t>
            </a:r>
          </a:p>
        </p:txBody>
      </p:sp>
      <p:sp>
        <p:nvSpPr>
          <p:cNvPr id="18" name="Line 11"/>
          <p:cNvSpPr>
            <a:spLocks noChangeShapeType="1"/>
          </p:cNvSpPr>
          <p:nvPr/>
        </p:nvSpPr>
        <p:spPr bwMode="auto">
          <a:xfrm>
            <a:off x="1115616" y="2679272"/>
            <a:ext cx="0" cy="1260000"/>
          </a:xfrm>
          <a:prstGeom prst="line">
            <a:avLst/>
          </a:prstGeom>
          <a:noFill/>
          <a:ln w="57150">
            <a:solidFill>
              <a:srgbClr val="006600"/>
            </a:solidFill>
            <a:round/>
            <a:headEnd/>
            <a:tailEnd type="triangle" w="med" len="med"/>
          </a:ln>
          <a:extLst>
            <a:ext uri="{909E8E84-426E-40DD-AFC4-6F175D3DCCD1}">
              <a14:hiddenFill xmlns:a14="http://schemas.microsoft.com/office/drawing/2010/main" xmlns="">
                <a:noFill/>
              </a14:hiddenFill>
            </a:ext>
          </a:extLst>
        </p:spPr>
        <p:txBody>
          <a:bodyPr/>
          <a:lstStyle/>
          <a:p>
            <a:endParaRPr lang="en-GB"/>
          </a:p>
        </p:txBody>
      </p:sp>
      <p:sp>
        <p:nvSpPr>
          <p:cNvPr id="19" name="Line 11"/>
          <p:cNvSpPr>
            <a:spLocks noChangeShapeType="1"/>
          </p:cNvSpPr>
          <p:nvPr/>
        </p:nvSpPr>
        <p:spPr bwMode="auto">
          <a:xfrm>
            <a:off x="2987824" y="3352234"/>
            <a:ext cx="0" cy="653400"/>
          </a:xfrm>
          <a:prstGeom prst="line">
            <a:avLst/>
          </a:prstGeom>
          <a:noFill/>
          <a:ln w="57150">
            <a:solidFill>
              <a:srgbClr val="006600"/>
            </a:solidFill>
            <a:round/>
            <a:headEnd/>
            <a:tailEnd type="triangle" w="med" len="med"/>
          </a:ln>
          <a:extLst>
            <a:ext uri="{909E8E84-426E-40DD-AFC4-6F175D3DCCD1}">
              <a14:hiddenFill xmlns:a14="http://schemas.microsoft.com/office/drawing/2010/main" xmlns="">
                <a:noFill/>
              </a14:hiddenFill>
            </a:ext>
          </a:extLst>
        </p:spPr>
        <p:txBody>
          <a:bodyPr/>
          <a:lstStyle/>
          <a:p>
            <a:endParaRPr lang="en-GB"/>
          </a:p>
        </p:txBody>
      </p:sp>
      <p:sp>
        <p:nvSpPr>
          <p:cNvPr id="20" name="Line 11"/>
          <p:cNvSpPr>
            <a:spLocks noChangeShapeType="1"/>
          </p:cNvSpPr>
          <p:nvPr/>
        </p:nvSpPr>
        <p:spPr bwMode="auto">
          <a:xfrm>
            <a:off x="6444208" y="3352234"/>
            <a:ext cx="0" cy="653400"/>
          </a:xfrm>
          <a:prstGeom prst="line">
            <a:avLst/>
          </a:prstGeom>
          <a:noFill/>
          <a:ln w="57150">
            <a:solidFill>
              <a:srgbClr val="006600"/>
            </a:solidFill>
            <a:round/>
            <a:headEnd/>
            <a:tailEnd type="triangle" w="med" len="med"/>
          </a:ln>
          <a:extLst>
            <a:ext uri="{909E8E84-426E-40DD-AFC4-6F175D3DCCD1}">
              <a14:hiddenFill xmlns:a14="http://schemas.microsoft.com/office/drawing/2010/main" xmlns="">
                <a:noFill/>
              </a14:hiddenFill>
            </a:ext>
          </a:extLst>
        </p:spPr>
        <p:txBody>
          <a:bodyPr/>
          <a:lstStyle/>
          <a:p>
            <a:endParaRPr lang="en-GB"/>
          </a:p>
        </p:txBody>
      </p:sp>
      <p:graphicFrame>
        <p:nvGraphicFramePr>
          <p:cNvPr id="14" name="Object 2"/>
          <p:cNvGraphicFramePr>
            <a:graphicFrameLocks noChangeAspect="1"/>
          </p:cNvGraphicFramePr>
          <p:nvPr>
            <p:extLst/>
          </p:nvPr>
        </p:nvGraphicFramePr>
        <p:xfrm>
          <a:off x="323532" y="4580780"/>
          <a:ext cx="8569325" cy="2160588"/>
        </p:xfrm>
        <a:graphic>
          <a:graphicData uri="http://schemas.openxmlformats.org/presentationml/2006/ole">
            <p:oleObj spid="_x0000_s14439" name="Chart" r:id="rId5" imgW="6096075" imgH="4067089" progId="MSGraph.Chart.8">
              <p:embed followColorScheme="full"/>
            </p:oleObj>
          </a:graphicData>
        </a:graphic>
      </p:graphicFrame>
      <p:sp>
        <p:nvSpPr>
          <p:cNvPr id="15" name="TextBox 14"/>
          <p:cNvSpPr txBox="1"/>
          <p:nvPr/>
        </p:nvSpPr>
        <p:spPr>
          <a:xfrm>
            <a:off x="4003771" y="4746630"/>
            <a:ext cx="639919" cy="338554"/>
          </a:xfrm>
          <a:prstGeom prst="rect">
            <a:avLst/>
          </a:prstGeom>
          <a:noFill/>
        </p:spPr>
        <p:txBody>
          <a:bodyPr wrap="none" rtlCol="0">
            <a:spAutoFit/>
          </a:bodyPr>
          <a:lstStyle/>
          <a:p>
            <a:r>
              <a:rPr lang="en-US" sz="1600" b="1" dirty="0">
                <a:solidFill>
                  <a:srgbClr val="800000"/>
                </a:solidFill>
                <a:latin typeface="Arial" panose="020B0604020202020204" pitchFamily="34" charset="0"/>
                <a:cs typeface="Arial" panose="020B0604020202020204" pitchFamily="34" charset="0"/>
              </a:rPr>
              <a:t>2020</a:t>
            </a:r>
          </a:p>
        </p:txBody>
      </p:sp>
      <p:sp>
        <p:nvSpPr>
          <p:cNvPr id="16" name="Line 11"/>
          <p:cNvSpPr>
            <a:spLocks noChangeShapeType="1"/>
          </p:cNvSpPr>
          <p:nvPr/>
        </p:nvSpPr>
        <p:spPr bwMode="auto">
          <a:xfrm>
            <a:off x="1115616" y="4915907"/>
            <a:ext cx="0" cy="1260000"/>
          </a:xfrm>
          <a:prstGeom prst="line">
            <a:avLst/>
          </a:prstGeom>
          <a:noFill/>
          <a:ln w="57150">
            <a:solidFill>
              <a:srgbClr val="006600"/>
            </a:solidFill>
            <a:round/>
            <a:headEnd/>
            <a:tailEnd type="triangle" w="med" len="med"/>
          </a:ln>
          <a:extLst>
            <a:ext uri="{909E8E84-426E-40DD-AFC4-6F175D3DCCD1}">
              <a14:hiddenFill xmlns:a14="http://schemas.microsoft.com/office/drawing/2010/main" xmlns="">
                <a:noFill/>
              </a14:hiddenFill>
            </a:ext>
          </a:extLst>
        </p:spPr>
        <p:txBody>
          <a:bodyPr/>
          <a:lstStyle/>
          <a:p>
            <a:endParaRPr lang="en-GB"/>
          </a:p>
        </p:txBody>
      </p:sp>
      <p:sp>
        <p:nvSpPr>
          <p:cNvPr id="24" name="Line 11"/>
          <p:cNvSpPr>
            <a:spLocks noChangeShapeType="1"/>
          </p:cNvSpPr>
          <p:nvPr/>
        </p:nvSpPr>
        <p:spPr bwMode="auto">
          <a:xfrm>
            <a:off x="2987502" y="5656490"/>
            <a:ext cx="0" cy="653400"/>
          </a:xfrm>
          <a:prstGeom prst="line">
            <a:avLst/>
          </a:prstGeom>
          <a:noFill/>
          <a:ln w="57150">
            <a:solidFill>
              <a:srgbClr val="006600"/>
            </a:solidFill>
            <a:round/>
            <a:headEnd/>
            <a:tailEnd type="triangle" w="med" len="med"/>
          </a:ln>
          <a:extLst>
            <a:ext uri="{909E8E84-426E-40DD-AFC4-6F175D3DCCD1}">
              <a14:hiddenFill xmlns:a14="http://schemas.microsoft.com/office/drawing/2010/main" xmlns="">
                <a:noFill/>
              </a14:hiddenFill>
            </a:ext>
          </a:extLst>
        </p:spPr>
        <p:txBody>
          <a:bodyPr/>
          <a:lstStyle/>
          <a:p>
            <a:endParaRPr lang="en-GB"/>
          </a:p>
        </p:txBody>
      </p:sp>
      <p:sp>
        <p:nvSpPr>
          <p:cNvPr id="25" name="Line 11"/>
          <p:cNvSpPr>
            <a:spLocks noChangeShapeType="1"/>
          </p:cNvSpPr>
          <p:nvPr/>
        </p:nvSpPr>
        <p:spPr bwMode="auto">
          <a:xfrm>
            <a:off x="6443886" y="5656490"/>
            <a:ext cx="0" cy="653400"/>
          </a:xfrm>
          <a:prstGeom prst="line">
            <a:avLst/>
          </a:prstGeom>
          <a:noFill/>
          <a:ln w="57150">
            <a:solidFill>
              <a:srgbClr val="006600"/>
            </a:solidFill>
            <a:round/>
            <a:headEnd/>
            <a:tailEnd type="triangle" w="med" len="med"/>
          </a:ln>
          <a:extLst>
            <a:ext uri="{909E8E84-426E-40DD-AFC4-6F175D3DCCD1}">
              <a14:hiddenFill xmlns:a14="http://schemas.microsoft.com/office/drawing/2010/main" xmlns="">
                <a:noFill/>
              </a14:hiddenFill>
            </a:ext>
          </a:extLst>
        </p:spPr>
        <p:txBody>
          <a:bodyPr/>
          <a:lstStyle/>
          <a:p>
            <a:endParaRPr lang="en-GB"/>
          </a:p>
        </p:txBody>
      </p:sp>
      <p:pic>
        <p:nvPicPr>
          <p:cNvPr id="26" name="Picture 23" descr="a"/>
          <p:cNvPicPr>
            <a:picLocks noChangeAspect="1" noChangeArrowheads="1"/>
          </p:cNvPicPr>
          <p:nvPr/>
        </p:nvPicPr>
        <p:blipFill>
          <a:blip r:embed="rId6" cstate="print">
            <a:extLst>
              <a:ext uri="{28A0092B-C50C-407E-A947-70E740481C1C}">
                <a14:useLocalDpi xmlns:a14="http://schemas.microsoft.com/office/drawing/2010/main" xmlns="" val="0"/>
              </a:ext>
            </a:extLst>
          </a:blip>
          <a:srcRect l="17795" t="2991" r="17963" b="3653"/>
          <a:stretch>
            <a:fillRect/>
          </a:stretch>
        </p:blipFill>
        <p:spPr bwMode="auto">
          <a:xfrm>
            <a:off x="4572004" y="692696"/>
            <a:ext cx="1936935" cy="198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 name="Picture 26"/>
          <p:cNvPicPr>
            <a:picLocks noChangeAspect="1"/>
          </p:cNvPicPr>
          <p:nvPr/>
        </p:nvPicPr>
        <p:blipFill rotWithShape="1">
          <a:blip r:embed="rId7" cstate="print">
            <a:extLst>
              <a:ext uri="{28A0092B-C50C-407E-A947-70E740481C1C}">
                <a14:useLocalDpi xmlns:a14="http://schemas.microsoft.com/office/drawing/2010/main" xmlns="" val="0"/>
              </a:ext>
            </a:extLst>
          </a:blip>
          <a:srcRect l="17931" t="2755" r="17611" b="3975"/>
          <a:stretch/>
        </p:blipFill>
        <p:spPr>
          <a:xfrm>
            <a:off x="899592" y="692695"/>
            <a:ext cx="1944216" cy="1986577"/>
          </a:xfrm>
          <a:prstGeom prst="rect">
            <a:avLst/>
          </a:prstGeom>
        </p:spPr>
      </p:pic>
      <p:sp>
        <p:nvSpPr>
          <p:cNvPr id="28" name="TextBox 27"/>
          <p:cNvSpPr txBox="1"/>
          <p:nvPr/>
        </p:nvSpPr>
        <p:spPr>
          <a:xfrm>
            <a:off x="1843853" y="836712"/>
            <a:ext cx="537327" cy="338554"/>
          </a:xfrm>
          <a:prstGeom prst="rect">
            <a:avLst/>
          </a:prstGeom>
          <a:noFill/>
        </p:spPr>
        <p:txBody>
          <a:bodyPr wrap="none" rtlCol="0">
            <a:spAutoFit/>
          </a:bodyPr>
          <a:lstStyle/>
          <a:p>
            <a:r>
              <a:rPr lang="en-US" sz="1600" b="1" dirty="0">
                <a:solidFill>
                  <a:srgbClr val="800000"/>
                </a:solidFill>
                <a:latin typeface="Arial" panose="020B0604020202020204" pitchFamily="34" charset="0"/>
                <a:cs typeface="Arial" panose="020B0604020202020204" pitchFamily="34" charset="0"/>
              </a:rPr>
              <a:t>NID</a:t>
            </a:r>
          </a:p>
        </p:txBody>
      </p:sp>
      <p:sp>
        <p:nvSpPr>
          <p:cNvPr id="29" name="TextBox 28"/>
          <p:cNvSpPr txBox="1"/>
          <p:nvPr/>
        </p:nvSpPr>
        <p:spPr>
          <a:xfrm>
            <a:off x="5402825" y="836712"/>
            <a:ext cx="673582" cy="338554"/>
          </a:xfrm>
          <a:prstGeom prst="rect">
            <a:avLst/>
          </a:prstGeom>
          <a:noFill/>
        </p:spPr>
        <p:txBody>
          <a:bodyPr wrap="none" rtlCol="0">
            <a:spAutoFit/>
          </a:bodyPr>
          <a:lstStyle/>
          <a:p>
            <a:r>
              <a:rPr lang="en-US" sz="1600" b="1" dirty="0">
                <a:solidFill>
                  <a:srgbClr val="800000"/>
                </a:solidFill>
                <a:latin typeface="Arial" panose="020B0604020202020204" pitchFamily="34" charset="0"/>
                <a:cs typeface="Arial" panose="020B0604020202020204" pitchFamily="34" charset="0"/>
              </a:rPr>
              <a:t>SNID</a:t>
            </a:r>
          </a:p>
        </p:txBody>
      </p:sp>
    </p:spTree>
    <p:extLst>
      <p:ext uri="{BB962C8B-B14F-4D97-AF65-F5344CB8AC3E}">
        <p14:creationId xmlns:p14="http://schemas.microsoft.com/office/powerpoint/2010/main" xmlns="" val="3758223397"/>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2" y="1600200"/>
            <a:ext cx="8363270" cy="4853136"/>
          </a:xfrm>
        </p:spPr>
        <p:txBody>
          <a:bodyPr>
            <a:normAutofit fontScale="85000" lnSpcReduction="20000"/>
          </a:bodyPr>
          <a:lstStyle/>
          <a:p>
            <a:pPr algn="just"/>
            <a:r>
              <a:rPr lang="en-GB" dirty="0"/>
              <a:t>IEAG notes that, while meeting the required standards at the national level, reported NPAFP rates have decreased in some </a:t>
            </a:r>
            <a:r>
              <a:rPr lang="en-GB" dirty="0" smtClean="0"/>
              <a:t>states and </a:t>
            </a:r>
            <a:r>
              <a:rPr lang="en-GB" dirty="0"/>
              <a:t>are suboptimal in some districts across the </a:t>
            </a:r>
            <a:r>
              <a:rPr lang="en-GB" dirty="0" smtClean="0"/>
              <a:t>country</a:t>
            </a:r>
          </a:p>
          <a:p>
            <a:pPr algn="just"/>
            <a:endParaRPr lang="en-GB" dirty="0"/>
          </a:p>
          <a:p>
            <a:pPr algn="just"/>
            <a:r>
              <a:rPr lang="en-GB" b="1" dirty="0"/>
              <a:t>Surveillance should be strengthened through an increase in the active case searches and a re-sensitization of all Reporting </a:t>
            </a:r>
            <a:r>
              <a:rPr lang="en-GB" b="1" dirty="0" smtClean="0"/>
              <a:t>Sites</a:t>
            </a:r>
          </a:p>
          <a:p>
            <a:pPr algn="just"/>
            <a:endParaRPr lang="en-GB" b="1" dirty="0"/>
          </a:p>
          <a:p>
            <a:pPr algn="just"/>
            <a:r>
              <a:rPr lang="en-GB" dirty="0"/>
              <a:t>Great care should be taken to ensure that surveillance quality is maintained to meet requirements of post certification strategy as a part of the polio transition efforts</a:t>
            </a:r>
          </a:p>
          <a:p>
            <a:pPr algn="just"/>
            <a:endParaRPr lang="en-US" dirty="0"/>
          </a:p>
        </p:txBody>
      </p:sp>
      <p:sp>
        <p:nvSpPr>
          <p:cNvPr id="5" name="Title 1"/>
          <p:cNvSpPr>
            <a:spLocks noGrp="1"/>
          </p:cNvSpPr>
          <p:nvPr>
            <p:ph type="title"/>
          </p:nvPr>
        </p:nvSpPr>
        <p:spPr>
          <a:xfrm>
            <a:off x="0" y="21497"/>
            <a:ext cx="9144000" cy="1143000"/>
          </a:xfrm>
          <a:solidFill>
            <a:srgbClr val="820082"/>
          </a:solidFill>
        </p:spPr>
        <p:txBody>
          <a:bodyPr>
            <a:noAutofit/>
          </a:bodyPr>
          <a:lstStyle/>
          <a:p>
            <a:pPr>
              <a:lnSpc>
                <a:spcPct val="110000"/>
              </a:lnSpc>
            </a:pPr>
            <a:r>
              <a:rPr lang="en-GB" sz="2800" dirty="0" smtClean="0">
                <a:solidFill>
                  <a:schemeClr val="bg1"/>
                </a:solidFill>
                <a:latin typeface="Century Gothic" panose="020B0502020202020204" pitchFamily="34" charset="0"/>
              </a:rPr>
              <a:t>Key Recommendations of 27</a:t>
            </a:r>
            <a:r>
              <a:rPr lang="en-GB" sz="2800" baseline="30000" dirty="0" smtClean="0">
                <a:solidFill>
                  <a:schemeClr val="bg1"/>
                </a:solidFill>
                <a:latin typeface="Century Gothic" panose="020B0502020202020204" pitchFamily="34" charset="0"/>
              </a:rPr>
              <a:t>th</a:t>
            </a:r>
            <a:r>
              <a:rPr lang="en-GB" sz="2800" dirty="0" smtClean="0">
                <a:solidFill>
                  <a:schemeClr val="bg1"/>
                </a:solidFill>
                <a:latin typeface="Century Gothic" panose="020B0502020202020204" pitchFamily="34" charset="0"/>
              </a:rPr>
              <a:t> </a:t>
            </a:r>
            <a:r>
              <a:rPr lang="en-GB" sz="2800" b="1" dirty="0">
                <a:solidFill>
                  <a:schemeClr val="bg1"/>
                </a:solidFill>
                <a:latin typeface="Century Gothic" panose="020B0502020202020204" pitchFamily="34" charset="0"/>
              </a:rPr>
              <a:t>India Expert Advisory </a:t>
            </a:r>
            <a:r>
              <a:rPr lang="en-GB" sz="2800" b="1" dirty="0" smtClean="0">
                <a:solidFill>
                  <a:schemeClr val="bg1"/>
                </a:solidFill>
                <a:latin typeface="Century Gothic" panose="020B0502020202020204" pitchFamily="34" charset="0"/>
              </a:rPr>
              <a:t>Group (IEAG) on Polio, June 2018</a:t>
            </a: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xmlns="" val="1644763446"/>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991"/>
          <p:cNvSpPr>
            <a:spLocks noGrp="1" noChangeArrowheads="1"/>
          </p:cNvSpPr>
          <p:nvPr>
            <p:ph type="title"/>
          </p:nvPr>
        </p:nvSpPr>
        <p:spPr>
          <a:xfrm>
            <a:off x="0" y="1"/>
            <a:ext cx="9144000" cy="620688"/>
          </a:xfrm>
          <a:solidFill>
            <a:srgbClr val="00B0F0"/>
          </a:solidFill>
        </p:spPr>
        <p:txBody>
          <a:bodyPr/>
          <a:lstStyle/>
          <a:p>
            <a:pPr eaLnBrk="1" hangingPunct="1"/>
            <a:r>
              <a:rPr lang="en-US" altLang="en-US" sz="2400" i="1" dirty="0" smtClean="0">
                <a:solidFill>
                  <a:schemeClr val="tx1"/>
                </a:solidFill>
              </a:rPr>
              <a:t>MONTH WISE AFP CASES 2018*</a:t>
            </a:r>
            <a:endParaRPr lang="en-IN" altLang="en-US" sz="2400" i="1" dirty="0" smtClean="0">
              <a:solidFill>
                <a:schemeClr val="tx1"/>
              </a:solidFill>
            </a:endParaRPr>
          </a:p>
        </p:txBody>
      </p:sp>
      <p:graphicFrame>
        <p:nvGraphicFramePr>
          <p:cNvPr id="638963" name="Group 1011"/>
          <p:cNvGraphicFramePr>
            <a:graphicFrameLocks noGrp="1"/>
          </p:cNvGraphicFramePr>
          <p:nvPr>
            <p:ph type="tbl" idx="1"/>
            <p:extLst>
              <p:ext uri="{D42A27DB-BD31-4B8C-83A1-F6EECF244321}">
                <p14:modId xmlns:p14="http://schemas.microsoft.com/office/powerpoint/2010/main" xmlns="" val="979798523"/>
              </p:ext>
            </p:extLst>
          </p:nvPr>
        </p:nvGraphicFramePr>
        <p:xfrm>
          <a:off x="0" y="620688"/>
          <a:ext cx="9143995" cy="2697323"/>
        </p:xfrm>
        <a:graphic>
          <a:graphicData uri="http://schemas.openxmlformats.org/drawingml/2006/table">
            <a:tbl>
              <a:tblPr/>
              <a:tblGrid>
                <a:gridCol w="827584"/>
                <a:gridCol w="576064"/>
                <a:gridCol w="792620"/>
                <a:gridCol w="663025"/>
                <a:gridCol w="593959"/>
                <a:gridCol w="621585"/>
                <a:gridCol w="635398"/>
                <a:gridCol w="635399"/>
                <a:gridCol w="621584"/>
                <a:gridCol w="621585"/>
                <a:gridCol w="566333"/>
                <a:gridCol w="621585"/>
                <a:gridCol w="621585"/>
                <a:gridCol w="745689"/>
              </a:tblGrid>
              <a:tr h="424552">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0000"/>
                          </a:solidFill>
                          <a:effectLst/>
                          <a:latin typeface="Arial" charset="0"/>
                          <a:cs typeface="Arial" charset="0"/>
                        </a:rPr>
                        <a:t> </a:t>
                      </a:r>
                      <a:endParaRPr kumimoji="0" lang="en-US" sz="1200" b="1" i="0" u="none" strike="noStrike" cap="none" normalizeH="0" baseline="0" dirty="0" smtClean="0">
                        <a:ln>
                          <a:noFill/>
                        </a:ln>
                        <a:solidFill>
                          <a:srgbClr val="FF0000"/>
                        </a:solidFill>
                        <a:effectLst/>
                        <a:latin typeface="Arial" charset="0"/>
                      </a:endParaRPr>
                    </a:p>
                  </a:txBody>
                  <a:tcPr marL="95780" marR="95780" marT="47897" marB="4789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charset="0"/>
                          <a:cs typeface="Arial" charset="0"/>
                        </a:rPr>
                        <a:t>JAN</a:t>
                      </a:r>
                      <a:endParaRPr kumimoji="0" lang="en-US" sz="1400" b="1" i="0" u="none" strike="noStrike" cap="none" normalizeH="0" baseline="0" dirty="0" smtClean="0">
                        <a:ln>
                          <a:noFill/>
                        </a:ln>
                        <a:solidFill>
                          <a:schemeClr val="tx1"/>
                        </a:solidFill>
                        <a:effectLst/>
                        <a:latin typeface="Arial" charset="0"/>
                      </a:endParaRPr>
                    </a:p>
                  </a:txBody>
                  <a:tcPr marL="95780" marR="95780" marT="47897" marB="4789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40000"/>
                        <a:lumOff val="60000"/>
                      </a:schemeClr>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charset="0"/>
                          <a:cs typeface="Arial" charset="0"/>
                        </a:rPr>
                        <a:t>FEB</a:t>
                      </a:r>
                      <a:endParaRPr kumimoji="0" lang="en-US" sz="1400" b="1" i="0" u="none" strike="noStrike" cap="none" normalizeH="0" baseline="0" dirty="0" smtClean="0">
                        <a:ln>
                          <a:noFill/>
                        </a:ln>
                        <a:solidFill>
                          <a:schemeClr val="tx1"/>
                        </a:solidFill>
                        <a:effectLst/>
                        <a:latin typeface="Arial" charset="0"/>
                      </a:endParaRPr>
                    </a:p>
                  </a:txBody>
                  <a:tcPr marL="95780" marR="95780" marT="47897" marB="4789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40000"/>
                        <a:lumOff val="60000"/>
                      </a:schemeClr>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charset="0"/>
                          <a:cs typeface="Arial" charset="0"/>
                        </a:rPr>
                        <a:t>MAR</a:t>
                      </a:r>
                      <a:endParaRPr kumimoji="0" lang="en-US" sz="1400" b="1" i="0" u="none" strike="noStrike" cap="none" normalizeH="0" baseline="0" dirty="0" smtClean="0">
                        <a:ln>
                          <a:noFill/>
                        </a:ln>
                        <a:solidFill>
                          <a:schemeClr val="tx1"/>
                        </a:solidFill>
                        <a:effectLst/>
                        <a:latin typeface="Arial" charset="0"/>
                      </a:endParaRPr>
                    </a:p>
                  </a:txBody>
                  <a:tcPr marL="95780" marR="95780" marT="47897" marB="4789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40000"/>
                        <a:lumOff val="60000"/>
                      </a:schemeClr>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charset="0"/>
                          <a:cs typeface="Arial" charset="0"/>
                        </a:rPr>
                        <a:t>APR</a:t>
                      </a:r>
                      <a:endParaRPr kumimoji="0" lang="en-US" sz="1400" b="1" i="0" u="none" strike="noStrike" cap="none" normalizeH="0" baseline="0" dirty="0" smtClean="0">
                        <a:ln>
                          <a:noFill/>
                        </a:ln>
                        <a:solidFill>
                          <a:schemeClr val="tx1"/>
                        </a:solidFill>
                        <a:effectLst/>
                        <a:latin typeface="Arial" charset="0"/>
                      </a:endParaRPr>
                    </a:p>
                  </a:txBody>
                  <a:tcPr marL="95780" marR="95780" marT="47897" marB="4789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40000"/>
                        <a:lumOff val="60000"/>
                      </a:schemeClr>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charset="0"/>
                          <a:cs typeface="Arial" charset="0"/>
                        </a:rPr>
                        <a:t>May</a:t>
                      </a:r>
                      <a:endParaRPr kumimoji="0" lang="en-US" sz="1400" b="1" i="0" u="none" strike="noStrike" cap="none" normalizeH="0" baseline="0" dirty="0" smtClean="0">
                        <a:ln>
                          <a:noFill/>
                        </a:ln>
                        <a:solidFill>
                          <a:schemeClr val="tx1"/>
                        </a:solidFill>
                        <a:effectLst/>
                        <a:latin typeface="Arial" charset="0"/>
                      </a:endParaRPr>
                    </a:p>
                  </a:txBody>
                  <a:tcPr marL="95780" marR="95780" marT="47897" marB="4789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40000"/>
                        <a:lumOff val="60000"/>
                      </a:schemeClr>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charset="0"/>
                          <a:cs typeface="Arial" charset="0"/>
                        </a:rPr>
                        <a:t>June</a:t>
                      </a:r>
                      <a:endParaRPr kumimoji="0" lang="en-US" sz="1400" b="1" i="0" u="none" strike="noStrike" cap="none" normalizeH="0" baseline="0" dirty="0" smtClean="0">
                        <a:ln>
                          <a:noFill/>
                        </a:ln>
                        <a:solidFill>
                          <a:schemeClr val="tx1"/>
                        </a:solidFill>
                        <a:effectLst/>
                        <a:latin typeface="Arial" charset="0"/>
                      </a:endParaRPr>
                    </a:p>
                  </a:txBody>
                  <a:tcPr marL="95780" marR="95780" marT="47897" marB="4789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40000"/>
                        <a:lumOff val="60000"/>
                      </a:schemeClr>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charset="0"/>
                          <a:cs typeface="Arial" charset="0"/>
                        </a:rPr>
                        <a:t>July</a:t>
                      </a:r>
                      <a:endParaRPr kumimoji="0" lang="en-US" sz="1400" b="1" i="0" u="none" strike="noStrike" cap="none" normalizeH="0" baseline="0" dirty="0" smtClean="0">
                        <a:ln>
                          <a:noFill/>
                        </a:ln>
                        <a:solidFill>
                          <a:schemeClr val="tx1"/>
                        </a:solidFill>
                        <a:effectLst/>
                        <a:latin typeface="Arial" charset="0"/>
                      </a:endParaRPr>
                    </a:p>
                  </a:txBody>
                  <a:tcPr marL="95780" marR="95780" marT="47897" marB="4789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40000"/>
                        <a:lumOff val="60000"/>
                      </a:schemeClr>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GB" sz="1400" b="1" i="0" u="none" strike="noStrike" cap="none" normalizeH="0" baseline="0" dirty="0" smtClean="0">
                          <a:ln>
                            <a:noFill/>
                          </a:ln>
                          <a:solidFill>
                            <a:schemeClr val="tx1"/>
                          </a:solidFill>
                          <a:effectLst/>
                          <a:latin typeface="Arial" charset="0"/>
                        </a:rPr>
                        <a:t>Aug</a:t>
                      </a:r>
                      <a:endParaRPr kumimoji="0" lang="en-US" sz="1400" b="1" i="0" u="none" strike="noStrike" cap="none" normalizeH="0" baseline="0" dirty="0" smtClean="0">
                        <a:ln>
                          <a:noFill/>
                        </a:ln>
                        <a:solidFill>
                          <a:schemeClr val="tx1"/>
                        </a:solidFill>
                        <a:effectLst/>
                        <a:latin typeface="Arial" charset="0"/>
                      </a:endParaRPr>
                    </a:p>
                  </a:txBody>
                  <a:tcPr marL="95780" marR="95780" marT="47897" marB="4789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40000"/>
                        <a:lumOff val="60000"/>
                      </a:schemeClr>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GB" sz="1400" b="1" i="0" u="none" strike="noStrike" cap="none" normalizeH="0" baseline="0" dirty="0" smtClean="0">
                          <a:ln>
                            <a:noFill/>
                          </a:ln>
                          <a:solidFill>
                            <a:schemeClr val="tx1"/>
                          </a:solidFill>
                          <a:effectLst/>
                          <a:latin typeface="Arial" charset="0"/>
                        </a:rPr>
                        <a:t>Sept</a:t>
                      </a:r>
                      <a:endParaRPr kumimoji="0" lang="en-US" sz="1400" b="1" i="0" u="none" strike="noStrike" cap="none" normalizeH="0" baseline="0" dirty="0" smtClean="0">
                        <a:ln>
                          <a:noFill/>
                        </a:ln>
                        <a:solidFill>
                          <a:schemeClr val="tx1"/>
                        </a:solidFill>
                        <a:effectLst/>
                        <a:latin typeface="Arial" charset="0"/>
                      </a:endParaRPr>
                    </a:p>
                  </a:txBody>
                  <a:tcPr marL="95780" marR="95780" marT="47897" marB="4789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40000"/>
                        <a:lumOff val="60000"/>
                      </a:schemeClr>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GB" sz="1400" b="1" i="0" u="none" strike="noStrike" cap="none" normalizeH="0" baseline="0" dirty="0" smtClean="0">
                          <a:ln>
                            <a:noFill/>
                          </a:ln>
                          <a:solidFill>
                            <a:schemeClr val="tx1"/>
                          </a:solidFill>
                          <a:effectLst/>
                          <a:latin typeface="Arial" charset="0"/>
                        </a:rPr>
                        <a:t>Oct</a:t>
                      </a:r>
                      <a:endParaRPr kumimoji="0" lang="en-US" sz="1400" b="1" i="0" u="none" strike="noStrike" cap="none" normalizeH="0" baseline="0" dirty="0" smtClean="0">
                        <a:ln>
                          <a:noFill/>
                        </a:ln>
                        <a:solidFill>
                          <a:schemeClr val="tx1"/>
                        </a:solidFill>
                        <a:effectLst/>
                        <a:latin typeface="Arial" charset="0"/>
                      </a:endParaRPr>
                    </a:p>
                  </a:txBody>
                  <a:tcPr marL="95780" marR="95780" marT="47897" marB="4789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40000"/>
                        <a:lumOff val="60000"/>
                      </a:schemeClr>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GB" sz="1400" b="1" i="0" u="none" strike="noStrike" cap="none" normalizeH="0" baseline="0" dirty="0" smtClean="0">
                          <a:ln>
                            <a:noFill/>
                          </a:ln>
                          <a:solidFill>
                            <a:schemeClr val="tx1"/>
                          </a:solidFill>
                          <a:effectLst/>
                          <a:latin typeface="Arial" charset="0"/>
                        </a:rPr>
                        <a:t>Nov</a:t>
                      </a:r>
                      <a:endParaRPr kumimoji="0" lang="en-US" sz="1400" b="1" i="0" u="none" strike="noStrike" cap="none" normalizeH="0" baseline="0" dirty="0" smtClean="0">
                        <a:ln>
                          <a:noFill/>
                        </a:ln>
                        <a:solidFill>
                          <a:schemeClr val="tx1"/>
                        </a:solidFill>
                        <a:effectLst/>
                        <a:latin typeface="Arial" charset="0"/>
                      </a:endParaRPr>
                    </a:p>
                  </a:txBody>
                  <a:tcPr marL="95780" marR="95780" marT="47897" marB="4789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40000"/>
                        <a:lumOff val="60000"/>
                      </a:schemeClr>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charset="0"/>
                        </a:rPr>
                        <a:t>Dec</a:t>
                      </a:r>
                    </a:p>
                  </a:txBody>
                  <a:tcPr marL="95780" marR="95780" marT="47897" marB="4789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40000"/>
                        <a:lumOff val="60000"/>
                      </a:schemeClr>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charset="0"/>
                        </a:rPr>
                        <a:t>Total</a:t>
                      </a:r>
                    </a:p>
                  </a:txBody>
                  <a:tcPr marL="95780" marR="95780" marT="47897" marB="4789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2">
                        <a:lumMod val="40000"/>
                        <a:lumOff val="60000"/>
                      </a:schemeClr>
                    </a:solidFill>
                  </a:tcPr>
                </a:tc>
              </a:tr>
              <a:tr h="523361">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bg1"/>
                          </a:solidFill>
                          <a:effectLst/>
                          <a:latin typeface="Arial" charset="0"/>
                          <a:cs typeface="Arial" charset="0"/>
                        </a:rPr>
                        <a:t>GBG</a:t>
                      </a:r>
                      <a:endParaRPr kumimoji="0" lang="en-US" sz="1600" b="1" i="0" u="none" strike="noStrike" cap="none" normalizeH="0" baseline="0" dirty="0" smtClean="0">
                        <a:ln>
                          <a:noFill/>
                        </a:ln>
                        <a:solidFill>
                          <a:schemeClr val="bg1"/>
                        </a:solidFill>
                        <a:effectLst/>
                        <a:latin typeface="Arial" charset="0"/>
                      </a:endParaRPr>
                    </a:p>
                  </a:txBody>
                  <a:tcPr marL="95780" marR="95780" marT="47897" marB="4789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3">
                        <a:lumMod val="50000"/>
                      </a:schemeClr>
                    </a:solidFill>
                  </a:tcPr>
                </a:tc>
                <a:tc>
                  <a:txBody>
                    <a:bodyPr/>
                    <a:lstStyle/>
                    <a:p>
                      <a:pPr algn="ctr" fontAlgn="b"/>
                      <a:r>
                        <a:rPr lang="en-US" sz="2400" b="0" i="0" u="none" strike="noStrike" dirty="0" smtClean="0">
                          <a:effectLst/>
                          <a:latin typeface="Arial"/>
                        </a:rPr>
                        <a:t>6</a:t>
                      </a:r>
                      <a:endParaRPr lang="en-US" sz="2400" b="0" i="0" u="none" strike="noStrike" dirty="0">
                        <a:effectLst/>
                        <a:latin typeface="Arial"/>
                      </a:endParaRPr>
                    </a:p>
                  </a:txBody>
                  <a:tcPr marL="9525" marR="9525" marT="9525"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b"/>
                      <a:r>
                        <a:rPr lang="en-US" sz="2400" b="0" i="0" u="none" strike="noStrike" dirty="0" smtClean="0">
                          <a:effectLst/>
                          <a:latin typeface="Arial"/>
                        </a:rPr>
                        <a:t>2</a:t>
                      </a:r>
                      <a:endParaRPr lang="en-US" sz="2400" b="0" i="0" u="none" strike="noStrike" dirty="0">
                        <a:effectLst/>
                        <a:latin typeface="Arial"/>
                      </a:endParaRPr>
                    </a:p>
                  </a:txBody>
                  <a:tcPr marL="9525" marR="9525" marT="9525"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b"/>
                      <a:r>
                        <a:rPr lang="en-US" sz="2400" b="0" i="0" u="none" strike="noStrike" dirty="0" smtClean="0">
                          <a:effectLst/>
                          <a:latin typeface="Arial"/>
                        </a:rPr>
                        <a:t>2</a:t>
                      </a:r>
                      <a:endParaRPr lang="en-US" sz="2400" b="0" i="0" u="none" strike="noStrike" dirty="0">
                        <a:effectLst/>
                        <a:latin typeface="Arial"/>
                      </a:endParaRPr>
                    </a:p>
                  </a:txBody>
                  <a:tcPr marL="9525" marR="9525" marT="9525"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b"/>
                      <a:r>
                        <a:rPr lang="en-US" sz="2400" b="0" i="0" u="none" strike="noStrike" dirty="0" smtClean="0">
                          <a:effectLst/>
                          <a:latin typeface="Arial"/>
                        </a:rPr>
                        <a:t>2</a:t>
                      </a:r>
                      <a:endParaRPr lang="en-US" sz="2400" b="0" i="0" u="none" strike="noStrike" dirty="0">
                        <a:effectLst/>
                        <a:latin typeface="Arial"/>
                      </a:endParaRPr>
                    </a:p>
                  </a:txBody>
                  <a:tcPr marL="9525" marR="9525" marT="9525"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b"/>
                      <a:r>
                        <a:rPr lang="en-US" sz="2400" b="0" i="0" u="none" strike="noStrike" dirty="0" smtClean="0">
                          <a:effectLst/>
                          <a:latin typeface="Arial"/>
                        </a:rPr>
                        <a:t>7</a:t>
                      </a:r>
                      <a:endParaRPr lang="en-US" sz="2400" b="0" i="0" u="none" strike="noStrike" dirty="0">
                        <a:effectLst/>
                        <a:latin typeface="Arial"/>
                      </a:endParaRPr>
                    </a:p>
                  </a:txBody>
                  <a:tcPr marL="9525" marR="9525" marT="9525"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b"/>
                      <a:r>
                        <a:rPr lang="en-US" sz="2400" b="0" i="0" u="none" strike="noStrike" dirty="0" smtClean="0">
                          <a:effectLst/>
                          <a:latin typeface="Arial"/>
                        </a:rPr>
                        <a:t>2</a:t>
                      </a:r>
                      <a:endParaRPr lang="en-US" sz="2400" b="0" i="0" u="none" strike="noStrike" dirty="0">
                        <a:effectLst/>
                        <a:latin typeface="Arial"/>
                      </a:endParaRPr>
                    </a:p>
                  </a:txBody>
                  <a:tcPr marL="9525" marR="9525" marT="9525"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b"/>
                      <a:r>
                        <a:rPr lang="en-US" sz="2400" b="0" i="0" u="none" strike="noStrike" dirty="0" smtClean="0">
                          <a:effectLst/>
                          <a:latin typeface="Arial"/>
                        </a:rPr>
                        <a:t>5</a:t>
                      </a:r>
                      <a:endParaRPr lang="en-US" sz="2400" b="0" i="0" u="none" strike="noStrike" dirty="0">
                        <a:effectLst/>
                        <a:latin typeface="Arial"/>
                      </a:endParaRPr>
                    </a:p>
                  </a:txBody>
                  <a:tcPr marL="9525" marR="9525" marT="9525"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b"/>
                      <a:r>
                        <a:rPr lang="en-US" sz="2400" b="0" i="0" u="none" strike="noStrike" dirty="0" smtClean="0">
                          <a:effectLst/>
                          <a:latin typeface="Arial"/>
                        </a:rPr>
                        <a:t>8</a:t>
                      </a:r>
                      <a:endParaRPr lang="en-US" sz="2400" b="0" i="0" u="none" strike="noStrike" dirty="0">
                        <a:effectLst/>
                        <a:latin typeface="Arial"/>
                      </a:endParaRPr>
                    </a:p>
                  </a:txBody>
                  <a:tcPr marL="9525" marR="9525" marT="9525"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b"/>
                      <a:r>
                        <a:rPr lang="en-US" sz="2400" b="0" i="0" u="none" strike="noStrike" dirty="0" smtClean="0">
                          <a:effectLst/>
                          <a:latin typeface="Arial"/>
                        </a:rPr>
                        <a:t>11</a:t>
                      </a:r>
                      <a:endParaRPr lang="en-US" sz="2400" b="0" i="0" u="none" strike="noStrike" dirty="0">
                        <a:effectLst/>
                        <a:latin typeface="Arial"/>
                      </a:endParaRPr>
                    </a:p>
                  </a:txBody>
                  <a:tcPr marL="9525" marR="9525" marT="9525"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b"/>
                      <a:r>
                        <a:rPr lang="en-US" sz="2400" b="0" i="0" u="none" strike="noStrike" dirty="0" smtClean="0">
                          <a:effectLst/>
                          <a:latin typeface="Arial"/>
                        </a:rPr>
                        <a:t>8</a:t>
                      </a:r>
                      <a:endParaRPr lang="en-US" sz="2400" b="0" i="0" u="none" strike="noStrike" dirty="0">
                        <a:effectLst/>
                        <a:latin typeface="Arial"/>
                      </a:endParaRPr>
                    </a:p>
                  </a:txBody>
                  <a:tcPr marL="9525" marR="9525" marT="9525"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b"/>
                      <a:r>
                        <a:rPr lang="en-US" sz="2400" b="0" i="0" u="none" strike="noStrike" dirty="0" smtClean="0">
                          <a:effectLst/>
                          <a:latin typeface="Arial"/>
                        </a:rPr>
                        <a:t>2</a:t>
                      </a:r>
                      <a:endParaRPr lang="en-US" sz="2400" b="0" i="0" u="none" strike="noStrike" dirty="0">
                        <a:effectLst/>
                        <a:latin typeface="Arial"/>
                      </a:endParaRPr>
                    </a:p>
                  </a:txBody>
                  <a:tcPr marL="9525" marR="9525" marT="9525"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b"/>
                      <a:r>
                        <a:rPr lang="en-US" sz="2400" b="0" i="0" u="none" strike="noStrike" dirty="0" smtClean="0">
                          <a:effectLst/>
                          <a:latin typeface="Arial"/>
                        </a:rPr>
                        <a:t>1</a:t>
                      </a:r>
                      <a:endParaRPr lang="en-US" sz="2400" b="0" i="0" u="none" strike="noStrike" dirty="0">
                        <a:effectLst/>
                        <a:latin typeface="Arial"/>
                      </a:endParaRPr>
                    </a:p>
                  </a:txBody>
                  <a:tcPr marL="9525" marR="9525" marT="9525"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b"/>
                      <a:r>
                        <a:rPr lang="en-US" sz="2400" b="0" i="0" u="none" strike="noStrike" dirty="0" smtClean="0">
                          <a:effectLst/>
                          <a:latin typeface="Arial"/>
                        </a:rPr>
                        <a:t>56</a:t>
                      </a:r>
                      <a:endParaRPr lang="en-US" sz="2400" b="0" i="0" u="none" strike="noStrike" dirty="0">
                        <a:effectLst/>
                        <a:latin typeface="Arial"/>
                      </a:endParaRPr>
                    </a:p>
                  </a:txBody>
                  <a:tcPr marL="9525" marR="9525" marT="9525"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13694">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bg1"/>
                          </a:solidFill>
                          <a:effectLst/>
                          <a:latin typeface="Arial" charset="0"/>
                          <a:cs typeface="Arial" charset="0"/>
                        </a:rPr>
                        <a:t>BDR</a:t>
                      </a:r>
                      <a:endParaRPr kumimoji="0" lang="en-US" sz="1600" b="1" i="0" u="none" strike="noStrike" cap="none" normalizeH="0" baseline="0" dirty="0" smtClean="0">
                        <a:ln>
                          <a:noFill/>
                        </a:ln>
                        <a:solidFill>
                          <a:schemeClr val="bg1"/>
                        </a:solidFill>
                        <a:effectLst/>
                        <a:latin typeface="Arial" charset="0"/>
                      </a:endParaRPr>
                    </a:p>
                  </a:txBody>
                  <a:tcPr marL="95780" marR="95780" marT="47897" marB="4789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3">
                        <a:lumMod val="50000"/>
                      </a:schemeClr>
                    </a:solidFill>
                  </a:tcPr>
                </a:tc>
                <a:tc>
                  <a:txBody>
                    <a:bodyPr/>
                    <a:lstStyle/>
                    <a:p>
                      <a:pPr algn="ctr" fontAlgn="b"/>
                      <a:r>
                        <a:rPr lang="en-US" sz="2400" b="0" i="0" u="none" strike="noStrike" dirty="0" smtClean="0">
                          <a:effectLst/>
                          <a:latin typeface="Arial"/>
                        </a:rPr>
                        <a:t>1</a:t>
                      </a:r>
                      <a:endParaRPr lang="en-US" sz="2400" b="0" i="0" u="none" strike="noStrike" dirty="0">
                        <a:effectLst/>
                        <a:latin typeface="Arial"/>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b"/>
                      <a:r>
                        <a:rPr lang="en-US" sz="2400" b="0" i="0" u="none" strike="noStrike" dirty="0" smtClean="0">
                          <a:effectLst/>
                          <a:latin typeface="Arial"/>
                        </a:rPr>
                        <a:t>4</a:t>
                      </a:r>
                      <a:endParaRPr lang="en-US" sz="2400" b="0" i="0" u="none" strike="noStrike" dirty="0">
                        <a:effectLst/>
                        <a:latin typeface="Arial"/>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b"/>
                      <a:r>
                        <a:rPr lang="en-US" sz="2400" b="0" i="0" u="none" strike="noStrike" dirty="0" smtClean="0">
                          <a:effectLst/>
                          <a:latin typeface="Arial"/>
                        </a:rPr>
                        <a:t>2</a:t>
                      </a:r>
                      <a:endParaRPr lang="en-US" sz="2400" b="0" i="0" u="none" strike="noStrike" dirty="0">
                        <a:effectLst/>
                        <a:latin typeface="Arial"/>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b"/>
                      <a:r>
                        <a:rPr lang="en-US" sz="2400" b="0" i="0" u="none" strike="noStrike" dirty="0" smtClean="0">
                          <a:effectLst/>
                          <a:latin typeface="Arial"/>
                        </a:rPr>
                        <a:t>1</a:t>
                      </a:r>
                      <a:endParaRPr lang="en-US" sz="2400" b="0" i="0" u="none" strike="noStrike" dirty="0">
                        <a:effectLst/>
                        <a:latin typeface="Arial"/>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b"/>
                      <a:r>
                        <a:rPr lang="en-US" sz="2400" b="0" i="0" u="none" strike="noStrike" dirty="0" smtClean="0">
                          <a:effectLst/>
                          <a:latin typeface="Arial"/>
                        </a:rPr>
                        <a:t>4</a:t>
                      </a:r>
                      <a:endParaRPr lang="en-US" sz="2400" b="0" i="0" u="none" strike="noStrike" dirty="0">
                        <a:effectLst/>
                        <a:latin typeface="Arial"/>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b"/>
                      <a:r>
                        <a:rPr lang="en-US" sz="2400" b="0" i="0" u="none" strike="noStrike" dirty="0" smtClean="0">
                          <a:effectLst/>
                          <a:latin typeface="Arial"/>
                        </a:rPr>
                        <a:t>2</a:t>
                      </a:r>
                      <a:endParaRPr lang="en-US" sz="2400" b="0" i="0" u="none" strike="noStrike" dirty="0">
                        <a:effectLst/>
                        <a:latin typeface="Arial"/>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b"/>
                      <a:r>
                        <a:rPr lang="en-US" sz="2400" b="0" i="0" u="none" strike="noStrike" dirty="0" smtClean="0">
                          <a:effectLst/>
                          <a:latin typeface="Arial"/>
                        </a:rPr>
                        <a:t>3</a:t>
                      </a:r>
                      <a:endParaRPr lang="en-US" sz="2400" b="0" i="0" u="none" strike="noStrike" dirty="0">
                        <a:effectLst/>
                        <a:latin typeface="Arial"/>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b"/>
                      <a:r>
                        <a:rPr lang="en-US" sz="2400" b="0" i="0" u="none" strike="noStrike" dirty="0" smtClean="0">
                          <a:effectLst/>
                          <a:latin typeface="Arial"/>
                        </a:rPr>
                        <a:t>3</a:t>
                      </a:r>
                      <a:endParaRPr lang="en-US" sz="2400" b="0" i="0" u="none" strike="noStrike" dirty="0">
                        <a:effectLst/>
                        <a:latin typeface="Arial"/>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b"/>
                      <a:r>
                        <a:rPr lang="en-US" sz="2400" b="0" i="0" u="none" strike="noStrike" dirty="0" smtClean="0">
                          <a:effectLst/>
                          <a:latin typeface="Arial"/>
                        </a:rPr>
                        <a:t>0</a:t>
                      </a:r>
                      <a:endParaRPr lang="en-US" sz="2400" b="0" i="0" u="none" strike="noStrike" dirty="0">
                        <a:effectLst/>
                        <a:latin typeface="Arial"/>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b"/>
                      <a:r>
                        <a:rPr lang="en-US" sz="2400" b="0" i="0" u="none" strike="noStrike" dirty="0" smtClean="0">
                          <a:effectLst/>
                          <a:latin typeface="Arial"/>
                        </a:rPr>
                        <a:t>0</a:t>
                      </a:r>
                      <a:endParaRPr lang="en-US" sz="2400" b="0" i="0" u="none" strike="noStrike" dirty="0">
                        <a:effectLst/>
                        <a:latin typeface="Arial"/>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b"/>
                      <a:r>
                        <a:rPr lang="en-US" sz="2400" b="0" i="0" u="none" strike="noStrike" dirty="0" smtClean="0">
                          <a:effectLst/>
                          <a:latin typeface="Arial"/>
                        </a:rPr>
                        <a:t>2</a:t>
                      </a:r>
                      <a:endParaRPr lang="en-US" sz="2400" b="0" i="0" u="none" strike="noStrike" dirty="0">
                        <a:effectLst/>
                        <a:latin typeface="Arial"/>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b"/>
                      <a:r>
                        <a:rPr lang="en-US" sz="2400" b="0" i="0" u="none" strike="noStrike" dirty="0" smtClean="0">
                          <a:effectLst/>
                          <a:latin typeface="Arial"/>
                        </a:rPr>
                        <a:t>1</a:t>
                      </a:r>
                      <a:endParaRPr lang="en-US" sz="2400" b="0" i="0" u="none" strike="noStrike" dirty="0">
                        <a:effectLst/>
                        <a:latin typeface="Arial"/>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b"/>
                      <a:r>
                        <a:rPr lang="en-US" sz="2400" b="0" i="0" u="none" strike="noStrike" dirty="0" smtClean="0">
                          <a:effectLst/>
                          <a:latin typeface="Arial"/>
                        </a:rPr>
                        <a:t>23</a:t>
                      </a:r>
                      <a:endParaRPr lang="en-US" sz="2400" b="0" i="0" u="none" strike="noStrike" dirty="0">
                        <a:effectLst/>
                        <a:latin typeface="Arial"/>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12608">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bg1"/>
                          </a:solidFill>
                          <a:effectLst/>
                          <a:latin typeface="Arial" charset="0"/>
                          <a:cs typeface="Arial" charset="0"/>
                        </a:rPr>
                        <a:t>RCR</a:t>
                      </a:r>
                      <a:endParaRPr kumimoji="0" lang="en-US" sz="1600" b="1" i="0" u="none" strike="noStrike" cap="none" normalizeH="0" baseline="0" dirty="0" smtClean="0">
                        <a:ln>
                          <a:noFill/>
                        </a:ln>
                        <a:solidFill>
                          <a:schemeClr val="bg1"/>
                        </a:solidFill>
                        <a:effectLst/>
                        <a:latin typeface="Arial" charset="0"/>
                      </a:endParaRPr>
                    </a:p>
                  </a:txBody>
                  <a:tcPr marL="95780" marR="95780" marT="47897" marB="4789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3">
                        <a:lumMod val="50000"/>
                      </a:schemeClr>
                    </a:solidFill>
                  </a:tcPr>
                </a:tc>
                <a:tc>
                  <a:txBody>
                    <a:bodyPr/>
                    <a:lstStyle/>
                    <a:p>
                      <a:pPr algn="ctr" fontAlgn="b"/>
                      <a:r>
                        <a:rPr lang="en-US" sz="2400" b="0" i="0" u="none" strike="noStrike" dirty="0" smtClean="0">
                          <a:effectLst/>
                          <a:latin typeface="Arial"/>
                        </a:rPr>
                        <a:t>1</a:t>
                      </a:r>
                      <a:endParaRPr lang="en-US" sz="2400" b="0" i="0" u="none" strike="noStrike" dirty="0">
                        <a:effectLst/>
                        <a:latin typeface="Arial"/>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b"/>
                      <a:r>
                        <a:rPr lang="en-US" sz="2400" b="0" i="0" u="none" strike="noStrike" dirty="0" smtClean="0">
                          <a:effectLst/>
                          <a:latin typeface="Arial"/>
                        </a:rPr>
                        <a:t>3</a:t>
                      </a:r>
                      <a:endParaRPr lang="en-US" sz="2400" b="0" i="0" u="none" strike="noStrike" dirty="0">
                        <a:effectLst/>
                        <a:latin typeface="Arial"/>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b"/>
                      <a:r>
                        <a:rPr lang="en-US" sz="2400" b="0" i="0" u="none" strike="noStrike" dirty="0" smtClean="0">
                          <a:effectLst/>
                          <a:latin typeface="Arial"/>
                        </a:rPr>
                        <a:t>0</a:t>
                      </a:r>
                      <a:endParaRPr lang="en-US" sz="2400" b="0" i="0" u="none" strike="noStrike" dirty="0">
                        <a:effectLst/>
                        <a:latin typeface="Arial"/>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b"/>
                      <a:r>
                        <a:rPr lang="en-US" sz="2400" b="0" i="0" u="none" strike="noStrike" dirty="0" smtClean="0">
                          <a:effectLst/>
                          <a:latin typeface="Arial"/>
                        </a:rPr>
                        <a:t>1</a:t>
                      </a:r>
                      <a:endParaRPr lang="en-US" sz="2400" b="0" i="0" u="none" strike="noStrike" dirty="0">
                        <a:effectLst/>
                        <a:latin typeface="Arial"/>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b"/>
                      <a:r>
                        <a:rPr lang="en-US" sz="2400" b="0" i="0" u="none" strike="noStrike" dirty="0" smtClean="0">
                          <a:effectLst/>
                          <a:latin typeface="Arial"/>
                        </a:rPr>
                        <a:t>6</a:t>
                      </a:r>
                      <a:endParaRPr lang="en-US" sz="2400" b="0" i="0" u="none" strike="noStrike" dirty="0">
                        <a:effectLst/>
                        <a:latin typeface="Arial"/>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b"/>
                      <a:r>
                        <a:rPr lang="en-US" sz="2400" b="0" i="0" u="none" strike="noStrike" dirty="0" smtClean="0">
                          <a:effectLst/>
                          <a:latin typeface="Arial"/>
                        </a:rPr>
                        <a:t>4</a:t>
                      </a:r>
                      <a:endParaRPr lang="en-US" sz="2400" b="0" i="0" u="none" strike="noStrike" dirty="0">
                        <a:effectLst/>
                        <a:latin typeface="Arial"/>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b"/>
                      <a:r>
                        <a:rPr lang="en-US" sz="2400" b="0" i="0" u="none" strike="noStrike" dirty="0" smtClean="0">
                          <a:effectLst/>
                          <a:latin typeface="Arial"/>
                        </a:rPr>
                        <a:t>4</a:t>
                      </a:r>
                      <a:endParaRPr lang="en-US" sz="2400" b="0" i="0" u="none" strike="noStrike" dirty="0">
                        <a:effectLst/>
                        <a:latin typeface="Arial"/>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b"/>
                      <a:r>
                        <a:rPr lang="en-US" sz="2400" b="0" i="0" u="none" strike="noStrike" dirty="0" smtClean="0">
                          <a:effectLst/>
                          <a:latin typeface="Arial"/>
                        </a:rPr>
                        <a:t>10</a:t>
                      </a:r>
                      <a:endParaRPr lang="en-US" sz="2400" b="0" i="0" u="none" strike="noStrike" dirty="0">
                        <a:effectLst/>
                        <a:latin typeface="Arial"/>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b"/>
                      <a:r>
                        <a:rPr lang="en-US" sz="2400" b="0" i="0" u="none" strike="noStrike" dirty="0" smtClean="0">
                          <a:effectLst/>
                          <a:latin typeface="Arial"/>
                        </a:rPr>
                        <a:t>3</a:t>
                      </a:r>
                      <a:endParaRPr lang="en-US" sz="2400" b="0" i="0" u="none" strike="noStrike" dirty="0">
                        <a:effectLst/>
                        <a:latin typeface="Arial"/>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b"/>
                      <a:r>
                        <a:rPr lang="en-US" sz="2400" b="0" i="0" u="none" strike="noStrike" dirty="0" smtClean="0">
                          <a:effectLst/>
                          <a:latin typeface="Arial"/>
                        </a:rPr>
                        <a:t>3</a:t>
                      </a:r>
                      <a:endParaRPr lang="en-US" sz="2400" b="0" i="0" u="none" strike="noStrike" dirty="0">
                        <a:effectLst/>
                        <a:latin typeface="Arial"/>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b"/>
                      <a:r>
                        <a:rPr lang="en-US" sz="2400" b="0" i="0" u="none" strike="noStrike" dirty="0" smtClean="0">
                          <a:effectLst/>
                          <a:latin typeface="Arial"/>
                        </a:rPr>
                        <a:t>5</a:t>
                      </a:r>
                      <a:endParaRPr lang="en-US" sz="2400" b="0" i="0" u="none" strike="noStrike" dirty="0">
                        <a:effectLst/>
                        <a:latin typeface="Arial"/>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b"/>
                      <a:r>
                        <a:rPr lang="en-US" sz="2400" b="0" i="0" u="none" strike="noStrike" dirty="0" smtClean="0">
                          <a:effectLst/>
                          <a:latin typeface="Arial"/>
                        </a:rPr>
                        <a:t>3</a:t>
                      </a:r>
                      <a:endParaRPr lang="en-US" sz="2400" b="0" i="0" u="none" strike="noStrike" dirty="0">
                        <a:effectLst/>
                        <a:latin typeface="Arial"/>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b"/>
                      <a:r>
                        <a:rPr lang="en-US" sz="2400" b="0" i="0" u="none" strike="noStrike" dirty="0" smtClean="0">
                          <a:effectLst/>
                          <a:latin typeface="Arial"/>
                        </a:rPr>
                        <a:t>43</a:t>
                      </a:r>
                      <a:endParaRPr lang="en-US" sz="2400" b="0" i="0" u="none" strike="noStrike" dirty="0">
                        <a:effectLst/>
                        <a:latin typeface="Arial"/>
                      </a:endParaRP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12608">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bg1"/>
                          </a:solidFill>
                          <a:effectLst/>
                          <a:latin typeface="Arial" charset="0"/>
                          <a:cs typeface="Arial" charset="0"/>
                        </a:rPr>
                        <a:t>YDR</a:t>
                      </a:r>
                      <a:endParaRPr kumimoji="0" lang="en-US" sz="1600" b="1" i="0" u="none" strike="noStrike" cap="none" normalizeH="0" baseline="0" dirty="0" smtClean="0">
                        <a:ln>
                          <a:noFill/>
                        </a:ln>
                        <a:solidFill>
                          <a:schemeClr val="bg1"/>
                        </a:solidFill>
                        <a:effectLst/>
                        <a:latin typeface="Arial" charset="0"/>
                      </a:endParaRPr>
                    </a:p>
                  </a:txBody>
                  <a:tcPr marL="95780" marR="95780" marT="47897" marB="4789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3">
                        <a:lumMod val="50000"/>
                      </a:schemeClr>
                    </a:solidFill>
                  </a:tcPr>
                </a:tc>
                <a:tc>
                  <a:txBody>
                    <a:bodyPr/>
                    <a:lstStyle/>
                    <a:p>
                      <a:pPr algn="ctr" fontAlgn="b"/>
                      <a:r>
                        <a:rPr lang="en-US" sz="2400" b="1" i="0" u="none" strike="noStrike" dirty="0" smtClean="0">
                          <a:solidFill>
                            <a:srgbClr val="000000"/>
                          </a:solidFill>
                          <a:effectLst/>
                          <a:latin typeface="Arial"/>
                        </a:rPr>
                        <a:t>2</a:t>
                      </a:r>
                      <a:endParaRPr lang="en-US" sz="2400" b="1" i="0" u="none" strike="noStrike" dirty="0">
                        <a:solidFill>
                          <a:srgbClr val="000000"/>
                        </a:solidFill>
                        <a:effectLst/>
                        <a:latin typeface="Arial"/>
                      </a:endParaRPr>
                    </a:p>
                  </a:txBody>
                  <a:tcPr marL="9525" marR="9525" marT="9525"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fontAlgn="b"/>
                      <a:r>
                        <a:rPr lang="en-US" sz="2400" b="1" i="0" u="none" strike="noStrike" dirty="0" smtClean="0">
                          <a:solidFill>
                            <a:srgbClr val="000000"/>
                          </a:solidFill>
                          <a:effectLst/>
                          <a:latin typeface="Arial"/>
                        </a:rPr>
                        <a:t>0</a:t>
                      </a:r>
                      <a:endParaRPr lang="en-US" sz="2400" b="1" i="0" u="none" strike="noStrike" dirty="0">
                        <a:solidFill>
                          <a:srgbClr val="000000"/>
                        </a:solidFill>
                        <a:effectLst/>
                        <a:latin typeface="Arial"/>
                      </a:endParaRPr>
                    </a:p>
                  </a:txBody>
                  <a:tcPr marL="9525" marR="9525" marT="9525"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fontAlgn="b"/>
                      <a:r>
                        <a:rPr lang="en-US" sz="2400" b="1" i="0" u="none" strike="noStrike" dirty="0" smtClean="0">
                          <a:solidFill>
                            <a:srgbClr val="000000"/>
                          </a:solidFill>
                          <a:effectLst/>
                          <a:latin typeface="Arial"/>
                        </a:rPr>
                        <a:t>0</a:t>
                      </a:r>
                      <a:endParaRPr lang="en-US" sz="2400" b="1" i="0" u="none" strike="noStrike" dirty="0">
                        <a:solidFill>
                          <a:srgbClr val="000000"/>
                        </a:solidFill>
                        <a:effectLst/>
                        <a:latin typeface="Arial"/>
                      </a:endParaRPr>
                    </a:p>
                  </a:txBody>
                  <a:tcPr marL="9525" marR="9525" marT="9525"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b"/>
                      <a:r>
                        <a:rPr lang="en-US" sz="2400" b="1" i="0" u="none" strike="noStrike" dirty="0" smtClean="0">
                          <a:solidFill>
                            <a:srgbClr val="000000"/>
                          </a:solidFill>
                          <a:effectLst/>
                          <a:latin typeface="Arial"/>
                        </a:rPr>
                        <a:t>2</a:t>
                      </a:r>
                      <a:endParaRPr lang="en-US" sz="2400" b="1" i="0" u="none" strike="noStrike" dirty="0">
                        <a:solidFill>
                          <a:srgbClr val="000000"/>
                        </a:solidFill>
                        <a:effectLst/>
                        <a:latin typeface="Arial"/>
                      </a:endParaRPr>
                    </a:p>
                  </a:txBody>
                  <a:tcPr marL="9525" marR="9525" marT="9525"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b"/>
                      <a:r>
                        <a:rPr lang="en-US" sz="2400" b="1" i="0" u="none" strike="noStrike" dirty="0" smtClean="0">
                          <a:solidFill>
                            <a:srgbClr val="000000"/>
                          </a:solidFill>
                          <a:effectLst/>
                          <a:latin typeface="Arial"/>
                        </a:rPr>
                        <a:t>2</a:t>
                      </a:r>
                      <a:endParaRPr lang="en-US" sz="2400" b="1" i="0" u="none" strike="noStrike" dirty="0">
                        <a:solidFill>
                          <a:srgbClr val="000000"/>
                        </a:solidFill>
                        <a:effectLst/>
                        <a:latin typeface="Arial"/>
                      </a:endParaRPr>
                    </a:p>
                  </a:txBody>
                  <a:tcPr marL="9525" marR="9525" marT="9525"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b"/>
                      <a:r>
                        <a:rPr lang="en-US" sz="2400" b="1" i="0" u="none" strike="noStrike" dirty="0" smtClean="0">
                          <a:solidFill>
                            <a:srgbClr val="000000"/>
                          </a:solidFill>
                          <a:effectLst/>
                          <a:latin typeface="Arial"/>
                        </a:rPr>
                        <a:t>2</a:t>
                      </a:r>
                      <a:endParaRPr lang="en-US" sz="2400" b="1" i="0" u="none" strike="noStrike" dirty="0">
                        <a:solidFill>
                          <a:srgbClr val="000000"/>
                        </a:solidFill>
                        <a:effectLst/>
                        <a:latin typeface="Arial"/>
                      </a:endParaRPr>
                    </a:p>
                  </a:txBody>
                  <a:tcPr marL="9525" marR="9525" marT="9525"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b"/>
                      <a:r>
                        <a:rPr lang="en-US" sz="2400" b="1" i="0" u="none" strike="noStrike" dirty="0" smtClean="0">
                          <a:solidFill>
                            <a:srgbClr val="000000"/>
                          </a:solidFill>
                          <a:effectLst/>
                          <a:latin typeface="Arial"/>
                        </a:rPr>
                        <a:t>3</a:t>
                      </a:r>
                      <a:endParaRPr lang="en-US" sz="2400" b="1" i="0" u="none" strike="noStrike" dirty="0">
                        <a:solidFill>
                          <a:srgbClr val="000000"/>
                        </a:solidFill>
                        <a:effectLst/>
                        <a:latin typeface="Arial"/>
                      </a:endParaRPr>
                    </a:p>
                  </a:txBody>
                  <a:tcPr marL="9525" marR="9525" marT="9525"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b"/>
                      <a:r>
                        <a:rPr lang="en-US" sz="2400" b="1" i="0" u="none" strike="noStrike" dirty="0" smtClean="0">
                          <a:solidFill>
                            <a:srgbClr val="000000"/>
                          </a:solidFill>
                          <a:effectLst/>
                          <a:latin typeface="Arial"/>
                        </a:rPr>
                        <a:t>3</a:t>
                      </a:r>
                      <a:endParaRPr lang="en-US" sz="2400" b="1" i="0" u="none" strike="noStrike" dirty="0">
                        <a:solidFill>
                          <a:srgbClr val="000000"/>
                        </a:solidFill>
                        <a:effectLst/>
                        <a:latin typeface="Arial"/>
                      </a:endParaRPr>
                    </a:p>
                  </a:txBody>
                  <a:tcPr marL="9525" marR="9525" marT="9525"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b"/>
                      <a:r>
                        <a:rPr lang="en-US" sz="2400" b="1" i="0" u="none" strike="noStrike" dirty="0" smtClean="0">
                          <a:solidFill>
                            <a:srgbClr val="000000"/>
                          </a:solidFill>
                          <a:effectLst/>
                          <a:latin typeface="Arial"/>
                        </a:rPr>
                        <a:t>6</a:t>
                      </a:r>
                      <a:endParaRPr lang="en-US" sz="2400" b="1" i="0" u="none" strike="noStrike" dirty="0">
                        <a:solidFill>
                          <a:srgbClr val="000000"/>
                        </a:solidFill>
                        <a:effectLst/>
                        <a:latin typeface="Arial"/>
                      </a:endParaRPr>
                    </a:p>
                  </a:txBody>
                  <a:tcPr marL="9525" marR="9525" marT="9525"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ctr" fontAlgn="b"/>
                      <a:r>
                        <a:rPr lang="en-US" sz="2400" b="1" i="0" u="none" strike="noStrike" dirty="0" smtClean="0">
                          <a:solidFill>
                            <a:srgbClr val="000000"/>
                          </a:solidFill>
                          <a:effectLst/>
                          <a:latin typeface="Arial"/>
                        </a:rPr>
                        <a:t>7</a:t>
                      </a:r>
                      <a:endParaRPr lang="en-US" sz="2400" b="1" i="0" u="none" strike="noStrike" dirty="0">
                        <a:solidFill>
                          <a:srgbClr val="000000"/>
                        </a:solidFill>
                        <a:effectLst/>
                        <a:latin typeface="Arial"/>
                      </a:endParaRPr>
                    </a:p>
                  </a:txBody>
                  <a:tcPr marL="9525" marR="9525" marT="9525"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fontAlgn="b"/>
                      <a:r>
                        <a:rPr lang="en-US" sz="2400" b="1" i="0" u="none" strike="noStrike" dirty="0" smtClean="0">
                          <a:solidFill>
                            <a:srgbClr val="000000"/>
                          </a:solidFill>
                          <a:effectLst/>
                          <a:latin typeface="Arial"/>
                        </a:rPr>
                        <a:t>0</a:t>
                      </a:r>
                      <a:endParaRPr lang="en-US" sz="2400" b="1" i="0" u="none" strike="noStrike" dirty="0">
                        <a:solidFill>
                          <a:srgbClr val="000000"/>
                        </a:solidFill>
                        <a:effectLst/>
                        <a:latin typeface="Arial"/>
                      </a:endParaRPr>
                    </a:p>
                  </a:txBody>
                  <a:tcPr marL="9525" marR="9525" marT="9525"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algn="l" fontAlgn="b"/>
                      <a:r>
                        <a:rPr lang="en-US" sz="2400" b="1" i="0" u="none" strike="noStrike" dirty="0" smtClean="0">
                          <a:solidFill>
                            <a:srgbClr val="000000"/>
                          </a:solidFill>
                          <a:effectLst/>
                          <a:latin typeface="Arial"/>
                        </a:rPr>
                        <a:t>0</a:t>
                      </a:r>
                      <a:endParaRPr lang="en-US" sz="2400" b="1" i="0" u="none" strike="noStrike" dirty="0">
                        <a:solidFill>
                          <a:srgbClr val="000000"/>
                        </a:solidFill>
                        <a:effectLst/>
                        <a:latin typeface="Arial"/>
                      </a:endParaRPr>
                    </a:p>
                  </a:txBody>
                  <a:tcPr marL="9525" marR="9525" marT="9525"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charset="0"/>
                        </a:rPr>
                        <a:t>27</a:t>
                      </a:r>
                    </a:p>
                  </a:txBody>
                  <a:tcPr marL="95780" marR="95780" marT="47897" marB="4789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12608">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charset="0"/>
                          <a:cs typeface="Arial" charset="0"/>
                        </a:rPr>
                        <a:t>TOTAL</a:t>
                      </a:r>
                      <a:endParaRPr kumimoji="0" lang="en-US" sz="1400" b="1" i="0" u="none" strike="noStrike" cap="none" normalizeH="0" baseline="0" dirty="0" smtClean="0">
                        <a:ln>
                          <a:noFill/>
                        </a:ln>
                        <a:solidFill>
                          <a:schemeClr val="bg1"/>
                        </a:solidFill>
                        <a:effectLst/>
                        <a:latin typeface="Arial" charset="0"/>
                      </a:endParaRPr>
                    </a:p>
                  </a:txBody>
                  <a:tcPr marL="95780" marR="95780" marT="47897" marB="4789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3">
                        <a:lumMod val="50000"/>
                      </a:schemeClr>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charset="0"/>
                        </a:rPr>
                        <a:t>10</a:t>
                      </a:r>
                    </a:p>
                  </a:txBody>
                  <a:tcPr marL="95780" marR="95780" marT="47897" marB="4789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charset="0"/>
                        </a:rPr>
                        <a:t>9</a:t>
                      </a:r>
                    </a:p>
                  </a:txBody>
                  <a:tcPr marL="95780" marR="95780" marT="47897" marB="4789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charset="0"/>
                        </a:rPr>
                        <a:t>4</a:t>
                      </a:r>
                    </a:p>
                  </a:txBody>
                  <a:tcPr marL="95780" marR="95780" marT="47897" marB="4789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charset="0"/>
                        </a:rPr>
                        <a:t>6</a:t>
                      </a:r>
                    </a:p>
                  </a:txBody>
                  <a:tcPr marL="95780" marR="95780" marT="47897" marB="4789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charset="0"/>
                        </a:rPr>
                        <a:t>19</a:t>
                      </a:r>
                    </a:p>
                  </a:txBody>
                  <a:tcPr marL="95780" marR="95780" marT="47897" marB="4789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charset="0"/>
                        </a:rPr>
                        <a:t>10</a:t>
                      </a:r>
                    </a:p>
                  </a:txBody>
                  <a:tcPr marL="95780" marR="95780" marT="47897" marB="4789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charset="0"/>
                        </a:rPr>
                        <a:t>15</a:t>
                      </a:r>
                    </a:p>
                  </a:txBody>
                  <a:tcPr marL="95780" marR="95780" marT="47897" marB="4789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charset="0"/>
                        </a:rPr>
                        <a:t>24</a:t>
                      </a:r>
                    </a:p>
                  </a:txBody>
                  <a:tcPr marL="95780" marR="95780" marT="47897" marB="4789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charset="0"/>
                        </a:rPr>
                        <a:t>20</a:t>
                      </a:r>
                    </a:p>
                  </a:txBody>
                  <a:tcPr marL="95780" marR="95780" marT="47897" marB="4789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charset="0"/>
                        </a:rPr>
                        <a:t>18</a:t>
                      </a:r>
                    </a:p>
                  </a:txBody>
                  <a:tcPr marL="95780" marR="95780" marT="47897" marB="4789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charset="0"/>
                        </a:rPr>
                        <a:t>9</a:t>
                      </a:r>
                    </a:p>
                  </a:txBody>
                  <a:tcPr marL="95780" marR="95780" marT="47897" marB="4789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charset="0"/>
                        </a:rPr>
                        <a:t>5</a:t>
                      </a:r>
                    </a:p>
                  </a:txBody>
                  <a:tcPr marL="95780" marR="95780" marT="47897" marB="4789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charset="0"/>
                        </a:rPr>
                        <a:t>149</a:t>
                      </a:r>
                    </a:p>
                  </a:txBody>
                  <a:tcPr marL="95780" marR="95780" marT="47897" marB="47897"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r>
            </a:tbl>
          </a:graphicData>
        </a:graphic>
      </p:graphicFrame>
      <p:sp>
        <p:nvSpPr>
          <p:cNvPr id="2" name="TextBox 1"/>
          <p:cNvSpPr txBox="1">
            <a:spLocks noChangeArrowheads="1"/>
          </p:cNvSpPr>
          <p:nvPr/>
        </p:nvSpPr>
        <p:spPr bwMode="auto">
          <a:xfrm>
            <a:off x="5142606" y="6516052"/>
            <a:ext cx="3965898" cy="369332"/>
          </a:xfrm>
          <a:prstGeom prst="rect">
            <a:avLst/>
          </a:prstGeom>
          <a:solidFill>
            <a:srgbClr val="FF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200">
                <a:solidFill>
                  <a:schemeClr val="tx1"/>
                </a:solidFill>
                <a:latin typeface="Arial" pitchFamily="34" charset="0"/>
              </a:defRPr>
            </a:lvl1pPr>
            <a:lvl2pPr marL="742950" indent="-285750">
              <a:defRPr sz="3200">
                <a:solidFill>
                  <a:schemeClr val="tx1"/>
                </a:solidFill>
                <a:latin typeface="Arial" pitchFamily="34" charset="0"/>
              </a:defRPr>
            </a:lvl2pPr>
            <a:lvl3pPr marL="1143000" indent="-228600">
              <a:defRPr sz="3200">
                <a:solidFill>
                  <a:schemeClr val="tx1"/>
                </a:solidFill>
                <a:latin typeface="Arial" pitchFamily="34" charset="0"/>
              </a:defRPr>
            </a:lvl3pPr>
            <a:lvl4pPr marL="1600200" indent="-228600">
              <a:defRPr sz="3200">
                <a:solidFill>
                  <a:schemeClr val="tx1"/>
                </a:solidFill>
                <a:latin typeface="Arial" pitchFamily="34" charset="0"/>
              </a:defRPr>
            </a:lvl4pPr>
            <a:lvl5pPr marL="2057400" indent="-228600">
              <a:defRPr sz="3200">
                <a:solidFill>
                  <a:schemeClr val="tx1"/>
                </a:solidFill>
                <a:latin typeface="Arial" pitchFamily="34" charset="0"/>
              </a:defRPr>
            </a:lvl5pPr>
            <a:lvl6pPr marL="2514600" indent="-228600" eaLnBrk="0" fontAlgn="base" hangingPunct="0">
              <a:spcBef>
                <a:spcPct val="20000"/>
              </a:spcBef>
              <a:spcAft>
                <a:spcPct val="0"/>
              </a:spcAft>
              <a:buChar char="•"/>
              <a:defRPr sz="3200">
                <a:solidFill>
                  <a:schemeClr val="tx1"/>
                </a:solidFill>
                <a:latin typeface="Arial" pitchFamily="34" charset="0"/>
              </a:defRPr>
            </a:lvl6pPr>
            <a:lvl7pPr marL="2971800" indent="-228600" eaLnBrk="0" fontAlgn="base" hangingPunct="0">
              <a:spcBef>
                <a:spcPct val="20000"/>
              </a:spcBef>
              <a:spcAft>
                <a:spcPct val="0"/>
              </a:spcAft>
              <a:buChar char="•"/>
              <a:defRPr sz="3200">
                <a:solidFill>
                  <a:schemeClr val="tx1"/>
                </a:solidFill>
                <a:latin typeface="Arial" pitchFamily="34" charset="0"/>
              </a:defRPr>
            </a:lvl7pPr>
            <a:lvl8pPr marL="3429000" indent="-228600" eaLnBrk="0" fontAlgn="base" hangingPunct="0">
              <a:spcBef>
                <a:spcPct val="20000"/>
              </a:spcBef>
              <a:spcAft>
                <a:spcPct val="0"/>
              </a:spcAft>
              <a:buChar char="•"/>
              <a:defRPr sz="3200">
                <a:solidFill>
                  <a:schemeClr val="tx1"/>
                </a:solidFill>
                <a:latin typeface="Arial" pitchFamily="34" charset="0"/>
              </a:defRPr>
            </a:lvl8pPr>
            <a:lvl9pPr marL="3886200" indent="-228600" eaLnBrk="0" fontAlgn="base" hangingPunct="0">
              <a:spcBef>
                <a:spcPct val="20000"/>
              </a:spcBef>
              <a:spcAft>
                <a:spcPct val="0"/>
              </a:spcAft>
              <a:buChar char="•"/>
              <a:defRPr sz="3200">
                <a:solidFill>
                  <a:schemeClr val="tx1"/>
                </a:solidFill>
                <a:latin typeface="Arial" pitchFamily="34" charset="0"/>
              </a:defRPr>
            </a:lvl9pPr>
          </a:lstStyle>
          <a:p>
            <a:pPr algn="r" eaLnBrk="0" fontAlgn="base" hangingPunct="0">
              <a:spcBef>
                <a:spcPct val="0"/>
              </a:spcBef>
              <a:spcAft>
                <a:spcPct val="0"/>
              </a:spcAft>
            </a:pPr>
            <a:r>
              <a:rPr lang="en-US" sz="1800" dirty="0">
                <a:solidFill>
                  <a:srgbClr val="000000"/>
                </a:solidFill>
              </a:rPr>
              <a:t>No silent block for last 10 </a:t>
            </a:r>
            <a:r>
              <a:rPr lang="en-US" sz="1800" dirty="0" err="1">
                <a:solidFill>
                  <a:srgbClr val="000000"/>
                </a:solidFill>
              </a:rPr>
              <a:t>yrs</a:t>
            </a:r>
            <a:r>
              <a:rPr lang="en-US" sz="1800" dirty="0">
                <a:solidFill>
                  <a:srgbClr val="000000"/>
                </a:solidFill>
              </a:rPr>
              <a:t> &amp; More</a:t>
            </a:r>
          </a:p>
        </p:txBody>
      </p:sp>
      <p:graphicFrame>
        <p:nvGraphicFramePr>
          <p:cNvPr id="6" name="Table 5"/>
          <p:cNvGraphicFramePr>
            <a:graphicFrameLocks noGrp="1"/>
          </p:cNvGraphicFramePr>
          <p:nvPr>
            <p:extLst>
              <p:ext uri="{D42A27DB-BD31-4B8C-83A1-F6EECF244321}">
                <p14:modId xmlns:p14="http://schemas.microsoft.com/office/powerpoint/2010/main" xmlns="" val="3655804168"/>
              </p:ext>
            </p:extLst>
          </p:nvPr>
        </p:nvGraphicFramePr>
        <p:xfrm>
          <a:off x="0" y="3861046"/>
          <a:ext cx="9143999" cy="2664298"/>
        </p:xfrm>
        <a:graphic>
          <a:graphicData uri="http://schemas.openxmlformats.org/drawingml/2006/table">
            <a:tbl>
              <a:tblPr/>
              <a:tblGrid>
                <a:gridCol w="1791535"/>
                <a:gridCol w="1060589"/>
                <a:gridCol w="1060588"/>
                <a:gridCol w="1304239"/>
                <a:gridCol w="1261242"/>
                <a:gridCol w="1261242"/>
                <a:gridCol w="1404564"/>
              </a:tblGrid>
              <a:tr h="971609">
                <a:tc>
                  <a:txBody>
                    <a:bodyPr/>
                    <a:lstStyle/>
                    <a:p>
                      <a:pPr algn="ctr" rtl="0" fontAlgn="ctr"/>
                      <a:r>
                        <a:rPr lang="en-IN" sz="2400" b="1" i="0" u="none" strike="noStrike" dirty="0">
                          <a:solidFill>
                            <a:srgbClr val="000000"/>
                          </a:solidFill>
                          <a:effectLst/>
                          <a:latin typeface="Calibri"/>
                        </a:rPr>
                        <a:t>District </a:t>
                      </a:r>
                    </a:p>
                  </a:txBody>
                  <a:tcPr marL="4661" marR="4661" marT="46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757"/>
                    </a:solidFill>
                  </a:tcPr>
                </a:tc>
                <a:tc>
                  <a:txBody>
                    <a:bodyPr/>
                    <a:lstStyle/>
                    <a:p>
                      <a:pPr algn="ctr" rtl="0" fontAlgn="ctr"/>
                      <a:r>
                        <a:rPr lang="en-IN" sz="2000" b="1" i="0" u="none" strike="noStrike" dirty="0">
                          <a:solidFill>
                            <a:srgbClr val="000000"/>
                          </a:solidFill>
                          <a:effectLst/>
                          <a:latin typeface="Calibri"/>
                        </a:rPr>
                        <a:t>2015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757"/>
                    </a:solidFill>
                  </a:tcPr>
                </a:tc>
                <a:tc>
                  <a:txBody>
                    <a:bodyPr/>
                    <a:lstStyle/>
                    <a:p>
                      <a:pPr algn="ctr" rtl="0" fontAlgn="ctr"/>
                      <a:r>
                        <a:rPr lang="en-IN" sz="2000" b="1" i="0" u="none" strike="noStrike">
                          <a:solidFill>
                            <a:srgbClr val="000000"/>
                          </a:solidFill>
                          <a:effectLst/>
                          <a:latin typeface="Calibri"/>
                        </a:rPr>
                        <a:t>2016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757"/>
                    </a:solidFill>
                  </a:tcPr>
                </a:tc>
                <a:tc>
                  <a:txBody>
                    <a:bodyPr/>
                    <a:lstStyle/>
                    <a:p>
                      <a:pPr algn="ctr" rtl="0" fontAlgn="ctr"/>
                      <a:r>
                        <a:rPr lang="en-IN" sz="2000" b="1" i="0" u="none" strike="noStrike" dirty="0">
                          <a:solidFill>
                            <a:srgbClr val="000000"/>
                          </a:solidFill>
                          <a:effectLst/>
                          <a:latin typeface="Calibri"/>
                        </a:rPr>
                        <a:t>2017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757"/>
                    </a:solidFill>
                  </a:tcPr>
                </a:tc>
                <a:tc>
                  <a:txBody>
                    <a:bodyPr/>
                    <a:lstStyle/>
                    <a:p>
                      <a:pPr algn="ctr" rtl="0" fontAlgn="ctr"/>
                      <a:r>
                        <a:rPr lang="en-IN" sz="2000" b="1" i="0" u="none" strike="noStrike" dirty="0">
                          <a:solidFill>
                            <a:srgbClr val="000000"/>
                          </a:solidFill>
                          <a:effectLst/>
                          <a:latin typeface="Calibri"/>
                        </a:rPr>
                        <a:t>2017, Week No. </a:t>
                      </a:r>
                      <a:r>
                        <a:rPr lang="en-IN" sz="2000" b="1" i="0" u="none" strike="noStrike" dirty="0" smtClean="0">
                          <a:solidFill>
                            <a:srgbClr val="000000"/>
                          </a:solidFill>
                          <a:effectLst/>
                          <a:latin typeface="Calibri"/>
                        </a:rPr>
                        <a:t>50</a:t>
                      </a:r>
                      <a:endParaRPr lang="en-IN" sz="2000" b="1" i="0" u="none" strike="noStrike" dirty="0">
                        <a:solidFill>
                          <a:srgbClr val="000000"/>
                        </a:solidFill>
                        <a:effectLst/>
                        <a:latin typeface="Calibri"/>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757"/>
                    </a:solidFill>
                  </a:tcPr>
                </a:tc>
                <a:tc>
                  <a:txBody>
                    <a:bodyPr/>
                    <a:lstStyle/>
                    <a:p>
                      <a:pPr algn="ctr" rtl="0" fontAlgn="ctr"/>
                      <a:r>
                        <a:rPr lang="en-IN" sz="2000" b="1" i="0" u="none" strike="noStrike" dirty="0">
                          <a:solidFill>
                            <a:srgbClr val="000000"/>
                          </a:solidFill>
                          <a:effectLst/>
                          <a:latin typeface="Calibri"/>
                        </a:rPr>
                        <a:t>2018, Week No. </a:t>
                      </a:r>
                      <a:r>
                        <a:rPr lang="en-IN" sz="2000" b="1" i="0" u="none" strike="noStrike" dirty="0" smtClean="0">
                          <a:solidFill>
                            <a:srgbClr val="000000"/>
                          </a:solidFill>
                          <a:effectLst/>
                          <a:latin typeface="Calibri"/>
                        </a:rPr>
                        <a:t>50</a:t>
                      </a:r>
                      <a:endParaRPr lang="en-IN" sz="2000" b="1" i="0" u="none" strike="noStrike" dirty="0">
                        <a:solidFill>
                          <a:srgbClr val="000000"/>
                        </a:solidFill>
                        <a:effectLst/>
                        <a:latin typeface="Calibri"/>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757"/>
                    </a:solidFill>
                  </a:tcPr>
                </a:tc>
                <a:tc>
                  <a:txBody>
                    <a:bodyPr/>
                    <a:lstStyle/>
                    <a:p>
                      <a:pPr algn="ctr" rtl="0" fontAlgn="ctr"/>
                      <a:r>
                        <a:rPr lang="en-IN" sz="2000" b="1" i="0" u="none" strike="noStrike">
                          <a:solidFill>
                            <a:srgbClr val="000000"/>
                          </a:solidFill>
                          <a:effectLst/>
                          <a:latin typeface="Calibri"/>
                        </a:rPr>
                        <a:t>Variance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757"/>
                    </a:solidFill>
                  </a:tcPr>
                </a:tc>
              </a:tr>
              <a:tr h="328337">
                <a:tc>
                  <a:txBody>
                    <a:bodyPr/>
                    <a:lstStyle/>
                    <a:p>
                      <a:pPr algn="l" rtl="0" fontAlgn="ctr"/>
                      <a:r>
                        <a:rPr lang="en-IN" sz="2000" b="1" i="0" u="none" strike="noStrike" dirty="0">
                          <a:solidFill>
                            <a:srgbClr val="000000"/>
                          </a:solidFill>
                          <a:effectLst/>
                          <a:latin typeface="Calibri"/>
                        </a:rPr>
                        <a:t>BIDAR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2000" b="1" i="0" u="none" strike="noStrike" dirty="0">
                          <a:solidFill>
                            <a:srgbClr val="000000"/>
                          </a:solidFill>
                          <a:effectLst/>
                          <a:latin typeface="Calibri"/>
                        </a:rPr>
                        <a:t>29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2000" b="1" i="0" u="none" strike="noStrike">
                          <a:solidFill>
                            <a:srgbClr val="000000"/>
                          </a:solidFill>
                          <a:effectLst/>
                          <a:latin typeface="Calibri"/>
                        </a:rPr>
                        <a:t>39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2000" b="1" i="0" u="none" strike="noStrike">
                          <a:solidFill>
                            <a:srgbClr val="000000"/>
                          </a:solidFill>
                          <a:effectLst/>
                          <a:latin typeface="Calibri"/>
                        </a:rPr>
                        <a:t>19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2000" b="1" i="0" u="none" strike="noStrike" dirty="0">
                          <a:solidFill>
                            <a:srgbClr val="000000"/>
                          </a:solidFill>
                          <a:effectLst/>
                          <a:latin typeface="Calibri"/>
                        </a:rPr>
                        <a:t>18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2000" b="1" i="0" u="none" strike="noStrike" dirty="0">
                          <a:solidFill>
                            <a:srgbClr val="000000"/>
                          </a:solidFill>
                          <a:effectLst/>
                          <a:latin typeface="Calibri"/>
                        </a:rPr>
                        <a:t>22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2000" b="1" i="0" u="none" strike="noStrike" dirty="0">
                          <a:solidFill>
                            <a:schemeClr val="bg1"/>
                          </a:solidFill>
                          <a:effectLst/>
                          <a:latin typeface="Calibri"/>
                        </a:rPr>
                        <a:t>4</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328337">
                <a:tc>
                  <a:txBody>
                    <a:bodyPr/>
                    <a:lstStyle/>
                    <a:p>
                      <a:pPr algn="l" rtl="0" fontAlgn="ctr"/>
                      <a:r>
                        <a:rPr lang="en-IN" sz="2000" b="1" i="0" u="none" strike="noStrike" dirty="0">
                          <a:solidFill>
                            <a:srgbClr val="000000"/>
                          </a:solidFill>
                          <a:effectLst/>
                          <a:latin typeface="Calibri"/>
                        </a:rPr>
                        <a:t>KALABURGI</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2000" b="1" i="0" u="none" strike="noStrike">
                          <a:solidFill>
                            <a:srgbClr val="000000"/>
                          </a:solidFill>
                          <a:effectLst/>
                          <a:latin typeface="Calibri"/>
                        </a:rPr>
                        <a:t>71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2000" b="1" i="0" u="none" strike="noStrike">
                          <a:solidFill>
                            <a:srgbClr val="000000"/>
                          </a:solidFill>
                          <a:effectLst/>
                          <a:latin typeface="Calibri"/>
                        </a:rPr>
                        <a:t>79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2000" b="1" i="0" u="none" strike="noStrike">
                          <a:solidFill>
                            <a:srgbClr val="000000"/>
                          </a:solidFill>
                          <a:effectLst/>
                          <a:latin typeface="Calibri"/>
                        </a:rPr>
                        <a:t>32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2000" b="1" i="0" u="none" strike="noStrike" dirty="0">
                          <a:solidFill>
                            <a:srgbClr val="000000"/>
                          </a:solidFill>
                          <a:effectLst/>
                          <a:latin typeface="Calibri"/>
                        </a:rPr>
                        <a:t>28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2000" b="1" i="0" u="none" strike="noStrike">
                          <a:solidFill>
                            <a:srgbClr val="000000"/>
                          </a:solidFill>
                          <a:effectLst/>
                          <a:latin typeface="Calibri"/>
                        </a:rPr>
                        <a:t>56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2000" b="1" i="0" u="none" strike="noStrike" dirty="0">
                          <a:solidFill>
                            <a:schemeClr val="bg1"/>
                          </a:solidFill>
                          <a:effectLst/>
                          <a:latin typeface="Calibri"/>
                        </a:rPr>
                        <a:t>28</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328337">
                <a:tc>
                  <a:txBody>
                    <a:bodyPr/>
                    <a:lstStyle/>
                    <a:p>
                      <a:pPr algn="l" rtl="0" fontAlgn="ctr"/>
                      <a:r>
                        <a:rPr lang="en-IN" sz="2000" b="1" i="0" u="none" strike="noStrike" dirty="0">
                          <a:solidFill>
                            <a:srgbClr val="000000"/>
                          </a:solidFill>
                          <a:effectLst/>
                          <a:latin typeface="Calibri"/>
                        </a:rPr>
                        <a:t>RAICHUR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2000" b="1" i="0" u="none" strike="noStrike">
                          <a:solidFill>
                            <a:srgbClr val="000000"/>
                          </a:solidFill>
                          <a:effectLst/>
                          <a:latin typeface="Calibri"/>
                        </a:rPr>
                        <a:t>46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2000" b="1" i="0" u="none" strike="noStrike">
                          <a:solidFill>
                            <a:srgbClr val="000000"/>
                          </a:solidFill>
                          <a:effectLst/>
                          <a:latin typeface="Calibri"/>
                        </a:rPr>
                        <a:t>42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2000" b="1" i="0" u="none" strike="noStrike">
                          <a:solidFill>
                            <a:srgbClr val="000000"/>
                          </a:solidFill>
                          <a:effectLst/>
                          <a:latin typeface="Calibri"/>
                        </a:rPr>
                        <a:t>26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2000" b="1" i="0" u="none" strike="noStrike" dirty="0">
                          <a:solidFill>
                            <a:srgbClr val="000000"/>
                          </a:solidFill>
                          <a:effectLst/>
                          <a:latin typeface="Calibri"/>
                        </a:rPr>
                        <a:t>23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2000" b="1" i="0" u="none" strike="noStrike" dirty="0" smtClean="0">
                          <a:solidFill>
                            <a:srgbClr val="000000"/>
                          </a:solidFill>
                          <a:effectLst/>
                          <a:latin typeface="Calibri"/>
                        </a:rPr>
                        <a:t>43</a:t>
                      </a:r>
                      <a:endParaRPr lang="en-IN" sz="2000" b="1" i="0" u="none" strike="noStrike" dirty="0">
                        <a:solidFill>
                          <a:srgbClr val="000000"/>
                        </a:solidFill>
                        <a:effectLst/>
                        <a:latin typeface="Calibri"/>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IN" sz="2000" b="1" i="0" u="none" strike="noStrike" dirty="0" smtClean="0">
                          <a:solidFill>
                            <a:schemeClr val="bg1"/>
                          </a:solidFill>
                          <a:effectLst/>
                          <a:latin typeface="Calibri"/>
                        </a:rPr>
                        <a:t>20</a:t>
                      </a:r>
                      <a:endParaRPr lang="en-IN" sz="2000" b="1" i="0" u="none" strike="noStrike" dirty="0">
                        <a:solidFill>
                          <a:schemeClr val="bg1"/>
                        </a:solidFill>
                        <a:effectLst/>
                        <a:latin typeface="Calibri"/>
                      </a:endParaRP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r>
              <a:tr h="328337">
                <a:tc>
                  <a:txBody>
                    <a:bodyPr/>
                    <a:lstStyle/>
                    <a:p>
                      <a:pPr algn="l" rtl="0" fontAlgn="ctr"/>
                      <a:r>
                        <a:rPr lang="en-IN" sz="2000" b="1" i="0" u="none" strike="noStrike" dirty="0">
                          <a:solidFill>
                            <a:srgbClr val="000000"/>
                          </a:solidFill>
                          <a:effectLst/>
                          <a:latin typeface="Calibri"/>
                        </a:rPr>
                        <a:t>YADGIRI</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2000" b="1" i="0" u="none" strike="noStrike">
                          <a:solidFill>
                            <a:srgbClr val="000000"/>
                          </a:solidFill>
                          <a:effectLst/>
                          <a:latin typeface="Calibri"/>
                        </a:rPr>
                        <a:t>31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2000" b="1" i="0" u="none" strike="noStrike">
                          <a:solidFill>
                            <a:srgbClr val="000000"/>
                          </a:solidFill>
                          <a:effectLst/>
                          <a:latin typeface="Calibri"/>
                        </a:rPr>
                        <a:t>29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2000" b="1" i="0" u="none" strike="noStrike" dirty="0">
                          <a:solidFill>
                            <a:srgbClr val="000000"/>
                          </a:solidFill>
                          <a:effectLst/>
                          <a:latin typeface="Calibri"/>
                        </a:rPr>
                        <a:t>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2000" b="1" i="0" u="none" strike="noStrike" dirty="0">
                          <a:solidFill>
                            <a:srgbClr val="000000"/>
                          </a:solidFill>
                          <a:effectLst/>
                          <a:latin typeface="Calibri"/>
                        </a:rPr>
                        <a:t>11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2000" b="1" i="0" u="none" strike="noStrike">
                          <a:solidFill>
                            <a:srgbClr val="000000"/>
                          </a:solidFill>
                          <a:effectLst/>
                          <a:latin typeface="Calibri"/>
                        </a:rPr>
                        <a:t>27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IN" sz="2000" b="1" i="0" u="none" strike="noStrike" dirty="0">
                          <a:solidFill>
                            <a:schemeClr val="bg1"/>
                          </a:solidFill>
                          <a:effectLst/>
                          <a:latin typeface="Calibri"/>
                        </a:rPr>
                        <a:t>16</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r>
              <a:tr h="379341">
                <a:tc>
                  <a:txBody>
                    <a:bodyPr/>
                    <a:lstStyle/>
                    <a:p>
                      <a:pPr algn="ctr" rtl="0" fontAlgn="ctr"/>
                      <a:r>
                        <a:rPr lang="en-IN" sz="2400" b="1" i="0" u="none" strike="noStrike" dirty="0" smtClean="0">
                          <a:solidFill>
                            <a:srgbClr val="000000"/>
                          </a:solidFill>
                          <a:effectLst/>
                          <a:latin typeface="Calibri"/>
                        </a:rPr>
                        <a:t>Total</a:t>
                      </a:r>
                      <a:endParaRPr lang="en-IN" sz="2400" b="1" i="0" u="none" strike="noStrike" dirty="0">
                        <a:solidFill>
                          <a:srgbClr val="000000"/>
                        </a:solidFill>
                        <a:effectLst/>
                        <a:latin typeface="Calibri"/>
                      </a:endParaRPr>
                    </a:p>
                  </a:txBody>
                  <a:tcPr marL="4661" marR="4661" marT="466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757"/>
                    </a:solidFill>
                  </a:tcPr>
                </a:tc>
                <a:tc>
                  <a:txBody>
                    <a:bodyPr/>
                    <a:lstStyle/>
                    <a:p>
                      <a:pPr algn="ctr" rtl="0" fontAlgn="ctr"/>
                      <a:r>
                        <a:rPr lang="en-IN" sz="2000" b="1" i="0" u="none" strike="noStrike" dirty="0" smtClean="0">
                          <a:solidFill>
                            <a:srgbClr val="000000"/>
                          </a:solidFill>
                          <a:effectLst/>
                          <a:latin typeface="Calibri"/>
                        </a:rPr>
                        <a:t>177</a:t>
                      </a:r>
                      <a:endParaRPr lang="en-IN" sz="2000" b="1" i="0" u="none" strike="noStrike" dirty="0">
                        <a:solidFill>
                          <a:srgbClr val="000000"/>
                        </a:solidFill>
                        <a:effectLst/>
                        <a:latin typeface="Calibri"/>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757"/>
                    </a:solidFill>
                  </a:tcPr>
                </a:tc>
                <a:tc>
                  <a:txBody>
                    <a:bodyPr/>
                    <a:lstStyle/>
                    <a:p>
                      <a:pPr algn="ctr" rtl="0" fontAlgn="ctr"/>
                      <a:r>
                        <a:rPr lang="en-IN" sz="2000" b="1" i="0" u="none" strike="noStrike" dirty="0" smtClean="0">
                          <a:solidFill>
                            <a:srgbClr val="000000"/>
                          </a:solidFill>
                          <a:effectLst/>
                          <a:latin typeface="Calibri"/>
                        </a:rPr>
                        <a:t>189</a:t>
                      </a:r>
                      <a:endParaRPr lang="en-IN" sz="2000" b="1" i="0" u="none" strike="noStrike" dirty="0">
                        <a:solidFill>
                          <a:srgbClr val="000000"/>
                        </a:solidFill>
                        <a:effectLst/>
                        <a:latin typeface="Calibri"/>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757"/>
                    </a:solidFill>
                  </a:tcPr>
                </a:tc>
                <a:tc>
                  <a:txBody>
                    <a:bodyPr/>
                    <a:lstStyle/>
                    <a:p>
                      <a:pPr algn="ctr" rtl="0" fontAlgn="ctr"/>
                      <a:r>
                        <a:rPr lang="en-IN" sz="2000" b="1" i="0" u="none" strike="noStrike" dirty="0" smtClean="0">
                          <a:solidFill>
                            <a:srgbClr val="000000"/>
                          </a:solidFill>
                          <a:effectLst/>
                          <a:latin typeface="Calibri"/>
                        </a:rPr>
                        <a:t>89</a:t>
                      </a:r>
                      <a:endParaRPr lang="en-IN" sz="2000" b="1" i="0" u="none" strike="noStrike" dirty="0">
                        <a:solidFill>
                          <a:srgbClr val="000000"/>
                        </a:solidFill>
                        <a:effectLst/>
                        <a:latin typeface="Calibri"/>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757"/>
                    </a:solidFill>
                  </a:tcPr>
                </a:tc>
                <a:tc>
                  <a:txBody>
                    <a:bodyPr/>
                    <a:lstStyle/>
                    <a:p>
                      <a:pPr algn="ctr" rtl="0" fontAlgn="ctr"/>
                      <a:r>
                        <a:rPr lang="en-IN" sz="2000" b="1" i="0" u="none" strike="noStrike" dirty="0" smtClean="0">
                          <a:solidFill>
                            <a:srgbClr val="000000"/>
                          </a:solidFill>
                          <a:effectLst/>
                          <a:latin typeface="Calibri"/>
                        </a:rPr>
                        <a:t>80</a:t>
                      </a:r>
                      <a:endParaRPr lang="en-IN" sz="2000" b="1" i="0" u="none" strike="noStrike" dirty="0">
                        <a:solidFill>
                          <a:srgbClr val="000000"/>
                        </a:solidFill>
                        <a:effectLst/>
                        <a:latin typeface="Calibri"/>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757"/>
                    </a:solidFill>
                  </a:tcPr>
                </a:tc>
                <a:tc>
                  <a:txBody>
                    <a:bodyPr/>
                    <a:lstStyle/>
                    <a:p>
                      <a:pPr algn="ctr" rtl="0" fontAlgn="ctr"/>
                      <a:r>
                        <a:rPr lang="en-IN" sz="2000" b="1" i="0" u="none" strike="noStrike" dirty="0" smtClean="0">
                          <a:solidFill>
                            <a:srgbClr val="000000"/>
                          </a:solidFill>
                          <a:effectLst/>
                          <a:latin typeface="Calibri"/>
                        </a:rPr>
                        <a:t>149</a:t>
                      </a:r>
                      <a:endParaRPr lang="en-IN" sz="2000" b="1" i="0" u="none" strike="noStrike" dirty="0">
                        <a:solidFill>
                          <a:srgbClr val="000000"/>
                        </a:solidFill>
                        <a:effectLst/>
                        <a:latin typeface="Calibri"/>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D757"/>
                    </a:solidFill>
                  </a:tcPr>
                </a:tc>
                <a:tc>
                  <a:txBody>
                    <a:bodyPr/>
                    <a:lstStyle/>
                    <a:p>
                      <a:pPr algn="ctr" rtl="0" fontAlgn="ctr"/>
                      <a:r>
                        <a:rPr lang="en-IN" sz="2000" b="1" i="0" u="none" strike="noStrike" dirty="0" smtClean="0">
                          <a:solidFill>
                            <a:schemeClr val="bg1"/>
                          </a:solidFill>
                          <a:effectLst/>
                          <a:latin typeface="Calibri"/>
                        </a:rPr>
                        <a:t>68</a:t>
                      </a:r>
                      <a:endParaRPr lang="en-IN" sz="2000" b="1" i="0" u="none" strike="noStrike" dirty="0">
                        <a:solidFill>
                          <a:schemeClr val="bg1"/>
                        </a:solidFill>
                        <a:effectLst/>
                        <a:latin typeface="Calibri"/>
                      </a:endParaRP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r>
            </a:tbl>
          </a:graphicData>
        </a:graphic>
      </p:graphicFrame>
      <p:sp>
        <p:nvSpPr>
          <p:cNvPr id="3" name="TextBox 2"/>
          <p:cNvSpPr txBox="1"/>
          <p:nvPr/>
        </p:nvSpPr>
        <p:spPr>
          <a:xfrm>
            <a:off x="0" y="3429000"/>
            <a:ext cx="9144000" cy="461665"/>
          </a:xfrm>
          <a:prstGeom prst="rect">
            <a:avLst/>
          </a:prstGeom>
          <a:solidFill>
            <a:srgbClr val="00B0F0"/>
          </a:solidFill>
        </p:spPr>
        <p:txBody>
          <a:bodyPr wrap="square" rtlCol="0">
            <a:spAutoFit/>
          </a:bodyPr>
          <a:lstStyle/>
          <a:p>
            <a:pPr algn="ctr" eaLnBrk="0" fontAlgn="base" hangingPunct="0">
              <a:spcBef>
                <a:spcPct val="0"/>
              </a:spcBef>
              <a:spcAft>
                <a:spcPct val="0"/>
              </a:spcAft>
            </a:pPr>
            <a:r>
              <a:rPr lang="en-US" sz="2400" b="1" dirty="0" smtClean="0">
                <a:solidFill>
                  <a:srgbClr val="000000"/>
                </a:solidFill>
              </a:rPr>
              <a:t>Comparative AFP case reported year wise with Variance</a:t>
            </a:r>
            <a:endParaRPr lang="en-US" sz="2400" b="1" dirty="0">
              <a:solidFill>
                <a:srgbClr val="000000"/>
              </a:solidFill>
            </a:endParaRPr>
          </a:p>
        </p:txBody>
      </p:sp>
      <p:sp>
        <p:nvSpPr>
          <p:cNvPr id="9" name="Text Box 156"/>
          <p:cNvSpPr txBox="1">
            <a:spLocks noChangeArrowheads="1"/>
          </p:cNvSpPr>
          <p:nvPr/>
        </p:nvSpPr>
        <p:spPr bwMode="auto">
          <a:xfrm>
            <a:off x="0" y="6630989"/>
            <a:ext cx="2987824"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sz="3200">
                <a:solidFill>
                  <a:schemeClr val="tx1"/>
                </a:solidFill>
                <a:latin typeface="Arial" pitchFamily="34" charset="0"/>
              </a:defRPr>
            </a:lvl1pPr>
            <a:lvl2pPr marL="742950" indent="-285750">
              <a:defRPr sz="3200">
                <a:solidFill>
                  <a:schemeClr val="tx1"/>
                </a:solidFill>
                <a:latin typeface="Arial" pitchFamily="34" charset="0"/>
              </a:defRPr>
            </a:lvl2pPr>
            <a:lvl3pPr marL="1143000" indent="-228600">
              <a:defRPr sz="3200">
                <a:solidFill>
                  <a:schemeClr val="tx1"/>
                </a:solidFill>
                <a:latin typeface="Arial" pitchFamily="34" charset="0"/>
              </a:defRPr>
            </a:lvl3pPr>
            <a:lvl4pPr marL="1600200" indent="-228600">
              <a:defRPr sz="3200">
                <a:solidFill>
                  <a:schemeClr val="tx1"/>
                </a:solidFill>
                <a:latin typeface="Arial" pitchFamily="34" charset="0"/>
              </a:defRPr>
            </a:lvl4pPr>
            <a:lvl5pPr marL="2057400" indent="-228600">
              <a:defRPr sz="3200">
                <a:solidFill>
                  <a:schemeClr val="tx1"/>
                </a:solidFill>
                <a:latin typeface="Arial" pitchFamily="34" charset="0"/>
              </a:defRPr>
            </a:lvl5pPr>
            <a:lvl6pPr marL="2514600" indent="-228600" eaLnBrk="0" fontAlgn="base" hangingPunct="0">
              <a:spcBef>
                <a:spcPct val="20000"/>
              </a:spcBef>
              <a:spcAft>
                <a:spcPct val="0"/>
              </a:spcAft>
              <a:buChar char="•"/>
              <a:defRPr sz="3200">
                <a:solidFill>
                  <a:schemeClr val="tx1"/>
                </a:solidFill>
                <a:latin typeface="Arial" pitchFamily="34" charset="0"/>
              </a:defRPr>
            </a:lvl6pPr>
            <a:lvl7pPr marL="2971800" indent="-228600" eaLnBrk="0" fontAlgn="base" hangingPunct="0">
              <a:spcBef>
                <a:spcPct val="20000"/>
              </a:spcBef>
              <a:spcAft>
                <a:spcPct val="0"/>
              </a:spcAft>
              <a:buChar char="•"/>
              <a:defRPr sz="3200">
                <a:solidFill>
                  <a:schemeClr val="tx1"/>
                </a:solidFill>
                <a:latin typeface="Arial" pitchFamily="34" charset="0"/>
              </a:defRPr>
            </a:lvl7pPr>
            <a:lvl8pPr marL="3429000" indent="-228600" eaLnBrk="0" fontAlgn="base" hangingPunct="0">
              <a:spcBef>
                <a:spcPct val="20000"/>
              </a:spcBef>
              <a:spcAft>
                <a:spcPct val="0"/>
              </a:spcAft>
              <a:buChar char="•"/>
              <a:defRPr sz="3200">
                <a:solidFill>
                  <a:schemeClr val="tx1"/>
                </a:solidFill>
                <a:latin typeface="Arial" pitchFamily="34" charset="0"/>
              </a:defRPr>
            </a:lvl8pPr>
            <a:lvl9pPr marL="3886200" indent="-228600" eaLnBrk="0" fontAlgn="base" hangingPunct="0">
              <a:spcBef>
                <a:spcPct val="20000"/>
              </a:spcBef>
              <a:spcAft>
                <a:spcPct val="0"/>
              </a:spcAft>
              <a:buChar char="•"/>
              <a:defRPr sz="3200">
                <a:solidFill>
                  <a:schemeClr val="tx1"/>
                </a:solidFill>
                <a:latin typeface="Arial" pitchFamily="34" charset="0"/>
              </a:defRPr>
            </a:lvl9pPr>
          </a:lstStyle>
          <a:p>
            <a:pPr eaLnBrk="0" fontAlgn="base" hangingPunct="0">
              <a:spcBef>
                <a:spcPct val="20000"/>
              </a:spcBef>
              <a:spcAft>
                <a:spcPct val="0"/>
              </a:spcAft>
            </a:pPr>
            <a:r>
              <a:rPr lang="en-US" sz="1000" b="1" dirty="0" smtClean="0">
                <a:solidFill>
                  <a:srgbClr val="000000"/>
                </a:solidFill>
              </a:rPr>
              <a:t>*Data as of Week No.50  ending of  15/12/2018</a:t>
            </a:r>
          </a:p>
        </p:txBody>
      </p:sp>
    </p:spTree>
    <p:extLst>
      <p:ext uri="{BB962C8B-B14F-4D97-AF65-F5344CB8AC3E}">
        <p14:creationId xmlns:p14="http://schemas.microsoft.com/office/powerpoint/2010/main" xmlns="" val="33503381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08720"/>
          </a:xfrm>
        </p:spPr>
        <p:txBody>
          <a:bodyPr>
            <a:noAutofit/>
          </a:bodyPr>
          <a:lstStyle/>
          <a:p>
            <a:r>
              <a:rPr lang="en-US" sz="2800" b="1" dirty="0" smtClean="0">
                <a:latin typeface="Calibri" pitchFamily="34" charset="0"/>
              </a:rPr>
              <a:t>Block wise AFP cases &amp; Stool Rate of 2018* </a:t>
            </a:r>
            <a:br>
              <a:rPr lang="en-US" sz="2800" b="1" dirty="0" smtClean="0">
                <a:latin typeface="Calibri" pitchFamily="34" charset="0"/>
              </a:rPr>
            </a:br>
            <a:r>
              <a:rPr lang="en-US" sz="2800" b="1" dirty="0" smtClean="0">
                <a:latin typeface="Calibri" pitchFamily="34" charset="0"/>
              </a:rPr>
              <a:t> </a:t>
            </a:r>
            <a:r>
              <a:rPr lang="en-US" sz="2800" b="1" dirty="0" err="1" smtClean="0">
                <a:latin typeface="Calibri" pitchFamily="34" charset="0"/>
              </a:rPr>
              <a:t>Kalaburagi</a:t>
            </a:r>
            <a:r>
              <a:rPr lang="en-US" sz="2800" b="1" dirty="0" smtClean="0">
                <a:latin typeface="Calibri" pitchFamily="34" charset="0"/>
              </a:rPr>
              <a:t> District</a:t>
            </a:r>
            <a:endParaRPr lang="en-US" sz="28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xmlns="" val="934983312"/>
              </p:ext>
            </p:extLst>
          </p:nvPr>
        </p:nvGraphicFramePr>
        <p:xfrm>
          <a:off x="30270" y="908720"/>
          <a:ext cx="5724128" cy="381642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Table 5"/>
          <p:cNvGraphicFramePr>
            <a:graphicFrameLocks noGrp="1"/>
          </p:cNvGraphicFramePr>
          <p:nvPr>
            <p:extLst>
              <p:ext uri="{D42A27DB-BD31-4B8C-83A1-F6EECF244321}">
                <p14:modId xmlns:p14="http://schemas.microsoft.com/office/powerpoint/2010/main" xmlns="" val="2361059793"/>
              </p:ext>
            </p:extLst>
          </p:nvPr>
        </p:nvGraphicFramePr>
        <p:xfrm>
          <a:off x="107504" y="4797152"/>
          <a:ext cx="8784976" cy="1483364"/>
        </p:xfrm>
        <a:graphic>
          <a:graphicData uri="http://schemas.openxmlformats.org/drawingml/2006/table">
            <a:tbl>
              <a:tblPr/>
              <a:tblGrid>
                <a:gridCol w="792088"/>
                <a:gridCol w="1008112"/>
                <a:gridCol w="864096"/>
                <a:gridCol w="1224136"/>
                <a:gridCol w="1080120"/>
                <a:gridCol w="1008112"/>
                <a:gridCol w="1152128"/>
                <a:gridCol w="792088"/>
                <a:gridCol w="864096"/>
              </a:tblGrid>
              <a:tr h="370841">
                <a:tc>
                  <a:txBody>
                    <a:bodyPr/>
                    <a:lstStyle/>
                    <a:p>
                      <a:pPr algn="ctr" fontAlgn="b"/>
                      <a:r>
                        <a:rPr lang="en-US" sz="2000" b="1" i="0" u="none" strike="noStrike" dirty="0">
                          <a:solidFill>
                            <a:srgbClr val="000000"/>
                          </a:solidFill>
                          <a:effectLst/>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75000"/>
                      </a:schemeClr>
                    </a:solidFill>
                  </a:tcPr>
                </a:tc>
                <a:tc>
                  <a:txBody>
                    <a:bodyPr/>
                    <a:lstStyle/>
                    <a:p>
                      <a:pPr algn="ctr" fontAlgn="b"/>
                      <a:r>
                        <a:rPr lang="en-US" sz="2000" b="1" i="0" u="none" strike="noStrike" dirty="0">
                          <a:solidFill>
                            <a:srgbClr val="000000"/>
                          </a:solidFill>
                          <a:effectLst/>
                          <a:latin typeface="Calibri"/>
                        </a:rPr>
                        <a:t>Afzalpur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75000"/>
                      </a:schemeClr>
                    </a:solidFill>
                  </a:tcPr>
                </a:tc>
                <a:tc>
                  <a:txBody>
                    <a:bodyPr/>
                    <a:lstStyle/>
                    <a:p>
                      <a:pPr algn="ctr" fontAlgn="b"/>
                      <a:r>
                        <a:rPr lang="en-US" sz="2000" b="1" i="0" u="none" strike="noStrike" dirty="0">
                          <a:solidFill>
                            <a:srgbClr val="000000"/>
                          </a:solidFill>
                          <a:effectLst/>
                          <a:latin typeface="Calibri"/>
                        </a:rPr>
                        <a:t>Aland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75000"/>
                      </a:schemeClr>
                    </a:solidFill>
                  </a:tcPr>
                </a:tc>
                <a:tc>
                  <a:txBody>
                    <a:bodyPr/>
                    <a:lstStyle/>
                    <a:p>
                      <a:pPr algn="ctr" fontAlgn="b"/>
                      <a:r>
                        <a:rPr lang="en-US" sz="2000" b="1" i="0" u="none" strike="noStrike" dirty="0" err="1">
                          <a:solidFill>
                            <a:srgbClr val="000000"/>
                          </a:solidFill>
                          <a:effectLst/>
                          <a:latin typeface="Calibri"/>
                        </a:rPr>
                        <a:t>Chincholli</a:t>
                      </a:r>
                      <a:endParaRPr lang="en-US" sz="2000" b="1" i="0" u="none" strike="noStrike" dirty="0">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75000"/>
                      </a:schemeClr>
                    </a:solidFill>
                  </a:tcPr>
                </a:tc>
                <a:tc>
                  <a:txBody>
                    <a:bodyPr/>
                    <a:lstStyle/>
                    <a:p>
                      <a:pPr algn="ctr" fontAlgn="b"/>
                      <a:r>
                        <a:rPr lang="en-US" sz="2000" b="1" i="0" u="none" strike="noStrike" dirty="0" err="1">
                          <a:solidFill>
                            <a:srgbClr val="000000"/>
                          </a:solidFill>
                          <a:effectLst/>
                          <a:latin typeface="Calibri"/>
                        </a:rPr>
                        <a:t>Chittapur</a:t>
                      </a:r>
                      <a:endParaRPr lang="en-US" sz="2000" b="1" i="0" u="none" strike="noStrike" dirty="0">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75000"/>
                      </a:schemeClr>
                    </a:solidFill>
                  </a:tcPr>
                </a:tc>
                <a:tc>
                  <a:txBody>
                    <a:bodyPr/>
                    <a:lstStyle/>
                    <a:p>
                      <a:pPr algn="ctr" fontAlgn="b"/>
                      <a:r>
                        <a:rPr lang="en-US" sz="2000" b="1" i="0" u="none" strike="noStrike" dirty="0" err="1" smtClean="0">
                          <a:solidFill>
                            <a:srgbClr val="000000"/>
                          </a:solidFill>
                          <a:effectLst/>
                          <a:latin typeface="Calibri"/>
                        </a:rPr>
                        <a:t>Jewargi</a:t>
                      </a:r>
                      <a:endParaRPr lang="en-US" sz="2000" b="1" i="0" u="none" strike="noStrike" dirty="0">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75000"/>
                      </a:schemeClr>
                    </a:solidFill>
                  </a:tcPr>
                </a:tc>
                <a:tc>
                  <a:txBody>
                    <a:bodyPr/>
                    <a:lstStyle/>
                    <a:p>
                      <a:pPr algn="ctr" fontAlgn="b"/>
                      <a:r>
                        <a:rPr lang="en-US" sz="2000" b="1" i="0" u="none" strike="noStrike" dirty="0" err="1" smtClean="0">
                          <a:solidFill>
                            <a:srgbClr val="000000"/>
                          </a:solidFill>
                          <a:effectLst/>
                          <a:latin typeface="Calibri"/>
                        </a:rPr>
                        <a:t>Kalaburagi</a:t>
                      </a:r>
                      <a:endParaRPr lang="en-US" sz="2000" b="1" i="0" u="none" strike="noStrike" dirty="0">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75000"/>
                      </a:schemeClr>
                    </a:solidFill>
                  </a:tcPr>
                </a:tc>
                <a:tc>
                  <a:txBody>
                    <a:bodyPr/>
                    <a:lstStyle/>
                    <a:p>
                      <a:pPr algn="ctr" fontAlgn="b"/>
                      <a:r>
                        <a:rPr lang="en-US" sz="2000" b="1" i="0" u="none" strike="noStrike" dirty="0" err="1">
                          <a:solidFill>
                            <a:srgbClr val="000000"/>
                          </a:solidFill>
                          <a:effectLst/>
                          <a:latin typeface="Calibri"/>
                        </a:rPr>
                        <a:t>Sedam</a:t>
                      </a:r>
                      <a:endParaRPr lang="en-US" sz="2000" b="1" i="0" u="none" strike="noStrike" dirty="0">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75000"/>
                      </a:schemeClr>
                    </a:solidFill>
                  </a:tcPr>
                </a:tc>
                <a:tc>
                  <a:txBody>
                    <a:bodyPr/>
                    <a:lstStyle/>
                    <a:p>
                      <a:pPr algn="ctr" fontAlgn="b"/>
                      <a:r>
                        <a:rPr lang="en-US" sz="2000" b="1" i="0" u="none" strike="noStrike" dirty="0" smtClean="0">
                          <a:solidFill>
                            <a:srgbClr val="000000"/>
                          </a:solidFill>
                          <a:effectLst/>
                          <a:latin typeface="Calibri"/>
                        </a:rPr>
                        <a:t>Total</a:t>
                      </a:r>
                      <a:endParaRPr lang="en-US" sz="2000" b="1" i="0" u="none" strike="noStrike" dirty="0">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lumMod val="75000"/>
                      </a:schemeClr>
                    </a:solidFill>
                  </a:tcPr>
                </a:tc>
              </a:tr>
              <a:tr h="370841">
                <a:tc>
                  <a:txBody>
                    <a:bodyPr/>
                    <a:lstStyle/>
                    <a:p>
                      <a:pPr algn="ctr" fontAlgn="b"/>
                      <a:r>
                        <a:rPr lang="en-US" sz="2000" b="0" i="0" u="none" strike="noStrike" dirty="0">
                          <a:solidFill>
                            <a:srgbClr val="000000"/>
                          </a:solidFill>
                          <a:effectLst/>
                          <a:latin typeface="Calibri"/>
                        </a:rPr>
                        <a:t>2016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a:solidFill>
                            <a:srgbClr val="000000"/>
                          </a:solidFill>
                          <a:effectLst/>
                          <a:latin typeface="Calibri"/>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a:rPr>
                        <a:t>21</a:t>
                      </a:r>
                      <a:endParaRPr lang="en-US" sz="2000" b="0" i="0" u="none" strike="noStrike" dirty="0">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a:solidFill>
                            <a:srgbClr val="000000"/>
                          </a:solidFill>
                          <a:effectLst/>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a:rPr>
                        <a:t>78</a:t>
                      </a:r>
                      <a:endParaRPr lang="en-US" sz="2000" b="0" i="0" u="none" strike="noStrike" dirty="0">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70841">
                <a:tc>
                  <a:txBody>
                    <a:bodyPr/>
                    <a:lstStyle/>
                    <a:p>
                      <a:pPr algn="ctr" fontAlgn="b"/>
                      <a:r>
                        <a:rPr lang="en-US" sz="2000" b="0" i="0" u="none" strike="noStrike" dirty="0" smtClean="0">
                          <a:solidFill>
                            <a:srgbClr val="000000"/>
                          </a:solidFill>
                          <a:effectLst/>
                          <a:latin typeface="Calibri"/>
                        </a:rPr>
                        <a:t>2017</a:t>
                      </a:r>
                      <a:endParaRPr lang="en-US" sz="2000" b="0" i="0" u="none" strike="noStrike" dirty="0">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a:rPr>
                        <a:t>5</a:t>
                      </a:r>
                      <a:endParaRPr lang="en-US" sz="2000" b="0" i="0" u="none" strike="noStrike" dirty="0">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a:rPr>
                        <a:t>10</a:t>
                      </a:r>
                      <a:endParaRPr lang="en-US" sz="2000" b="0" i="0" u="none" strike="noStrike" dirty="0">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a:rPr>
                        <a:t>1</a:t>
                      </a:r>
                      <a:endParaRPr lang="en-US" sz="2000" b="0" i="0" u="none" strike="noStrike" dirty="0">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a:rPr>
                        <a:t>5</a:t>
                      </a:r>
                      <a:endParaRPr lang="en-US" sz="2000" b="0" i="0" u="none" strike="noStrike" dirty="0">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a:rPr>
                        <a:t>5</a:t>
                      </a:r>
                      <a:endParaRPr lang="en-US" sz="2000" b="0" i="0" u="none" strike="noStrike" dirty="0">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a:rPr>
                        <a:t>2</a:t>
                      </a:r>
                      <a:endParaRPr lang="en-US" sz="2000" b="0" i="0" u="none" strike="noStrike" dirty="0">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a:rPr>
                        <a:t>5</a:t>
                      </a:r>
                      <a:endParaRPr lang="en-US" sz="2000" b="0" i="0" u="none" strike="noStrike" dirty="0">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a:rPr>
                        <a:t>33</a:t>
                      </a:r>
                      <a:endParaRPr lang="en-US" sz="2000" b="0" i="0" u="none" strike="noStrike" dirty="0">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70841">
                <a:tc>
                  <a:txBody>
                    <a:bodyPr/>
                    <a:lstStyle/>
                    <a:p>
                      <a:pPr algn="ctr" fontAlgn="b"/>
                      <a:r>
                        <a:rPr lang="en-US" sz="2000" b="0" i="0" u="none" strike="noStrike" dirty="0" smtClean="0">
                          <a:solidFill>
                            <a:srgbClr val="000000"/>
                          </a:solidFill>
                          <a:effectLst/>
                          <a:latin typeface="Calibri"/>
                        </a:rPr>
                        <a:t>2018</a:t>
                      </a:r>
                      <a:endParaRPr lang="en-US" sz="2000" b="0" i="0" u="none" strike="noStrike" dirty="0">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a:rPr>
                        <a:t>7</a:t>
                      </a:r>
                      <a:endParaRPr lang="en-US" sz="2000" b="0" i="0" u="none" strike="noStrike" dirty="0">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a:rPr>
                        <a:t>16</a:t>
                      </a:r>
                      <a:endParaRPr lang="en-US" sz="2000" b="0" i="0" u="none" strike="noStrike" dirty="0">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a:rPr>
                        <a:t>3</a:t>
                      </a:r>
                      <a:endParaRPr lang="en-US" sz="2000" b="0" i="0" u="none" strike="noStrike" dirty="0">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a:rPr>
                        <a:t>7</a:t>
                      </a:r>
                      <a:endParaRPr lang="en-US" sz="2000" b="0" i="0" u="none" strike="noStrike" dirty="0">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a:rPr>
                        <a:t>7</a:t>
                      </a:r>
                      <a:endParaRPr lang="en-US" sz="2000" b="0" i="0" u="none" strike="noStrike" dirty="0">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a:rPr>
                        <a:t>15</a:t>
                      </a:r>
                      <a:endParaRPr lang="en-US" sz="2000" b="0" i="0" u="none" strike="noStrike" dirty="0">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a:rPr>
                        <a:t>1</a:t>
                      </a:r>
                      <a:endParaRPr lang="en-US" sz="2000" b="0" i="0" u="none" strike="noStrike" dirty="0">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000" b="0" i="0" u="none" strike="noStrike" dirty="0" smtClean="0">
                          <a:solidFill>
                            <a:srgbClr val="000000"/>
                          </a:solidFill>
                          <a:effectLst/>
                          <a:latin typeface="Calibri"/>
                        </a:rPr>
                        <a:t>56</a:t>
                      </a:r>
                      <a:endParaRPr lang="en-US" sz="2000" b="0" i="0" u="none" strike="noStrike" dirty="0">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7" name="Content Placeholder 5"/>
          <p:cNvGraphicFramePr>
            <a:graphicFrameLocks/>
          </p:cNvGraphicFramePr>
          <p:nvPr>
            <p:extLst>
              <p:ext uri="{D42A27DB-BD31-4B8C-83A1-F6EECF244321}">
                <p14:modId xmlns:p14="http://schemas.microsoft.com/office/powerpoint/2010/main" xmlns="" val="2485693135"/>
              </p:ext>
            </p:extLst>
          </p:nvPr>
        </p:nvGraphicFramePr>
        <p:xfrm>
          <a:off x="5508104" y="908720"/>
          <a:ext cx="3528392" cy="3960440"/>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 Box 156"/>
          <p:cNvSpPr txBox="1">
            <a:spLocks noChangeArrowheads="1"/>
          </p:cNvSpPr>
          <p:nvPr/>
        </p:nvSpPr>
        <p:spPr bwMode="auto">
          <a:xfrm>
            <a:off x="0" y="6630989"/>
            <a:ext cx="2987824"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sz="3200">
                <a:solidFill>
                  <a:schemeClr val="tx1"/>
                </a:solidFill>
                <a:latin typeface="Arial" pitchFamily="34" charset="0"/>
              </a:defRPr>
            </a:lvl1pPr>
            <a:lvl2pPr marL="742950" indent="-285750">
              <a:defRPr sz="3200">
                <a:solidFill>
                  <a:schemeClr val="tx1"/>
                </a:solidFill>
                <a:latin typeface="Arial" pitchFamily="34" charset="0"/>
              </a:defRPr>
            </a:lvl2pPr>
            <a:lvl3pPr marL="1143000" indent="-228600">
              <a:defRPr sz="3200">
                <a:solidFill>
                  <a:schemeClr val="tx1"/>
                </a:solidFill>
                <a:latin typeface="Arial" pitchFamily="34" charset="0"/>
              </a:defRPr>
            </a:lvl3pPr>
            <a:lvl4pPr marL="1600200" indent="-228600">
              <a:defRPr sz="3200">
                <a:solidFill>
                  <a:schemeClr val="tx1"/>
                </a:solidFill>
                <a:latin typeface="Arial" pitchFamily="34" charset="0"/>
              </a:defRPr>
            </a:lvl4pPr>
            <a:lvl5pPr marL="2057400" indent="-228600">
              <a:defRPr sz="3200">
                <a:solidFill>
                  <a:schemeClr val="tx1"/>
                </a:solidFill>
                <a:latin typeface="Arial" pitchFamily="34" charset="0"/>
              </a:defRPr>
            </a:lvl5pPr>
            <a:lvl6pPr marL="2514600" indent="-228600" eaLnBrk="0" fontAlgn="base" hangingPunct="0">
              <a:spcBef>
                <a:spcPct val="20000"/>
              </a:spcBef>
              <a:spcAft>
                <a:spcPct val="0"/>
              </a:spcAft>
              <a:buChar char="•"/>
              <a:defRPr sz="3200">
                <a:solidFill>
                  <a:schemeClr val="tx1"/>
                </a:solidFill>
                <a:latin typeface="Arial" pitchFamily="34" charset="0"/>
              </a:defRPr>
            </a:lvl6pPr>
            <a:lvl7pPr marL="2971800" indent="-228600" eaLnBrk="0" fontAlgn="base" hangingPunct="0">
              <a:spcBef>
                <a:spcPct val="20000"/>
              </a:spcBef>
              <a:spcAft>
                <a:spcPct val="0"/>
              </a:spcAft>
              <a:buChar char="•"/>
              <a:defRPr sz="3200">
                <a:solidFill>
                  <a:schemeClr val="tx1"/>
                </a:solidFill>
                <a:latin typeface="Arial" pitchFamily="34" charset="0"/>
              </a:defRPr>
            </a:lvl7pPr>
            <a:lvl8pPr marL="3429000" indent="-228600" eaLnBrk="0" fontAlgn="base" hangingPunct="0">
              <a:spcBef>
                <a:spcPct val="20000"/>
              </a:spcBef>
              <a:spcAft>
                <a:spcPct val="0"/>
              </a:spcAft>
              <a:buChar char="•"/>
              <a:defRPr sz="3200">
                <a:solidFill>
                  <a:schemeClr val="tx1"/>
                </a:solidFill>
                <a:latin typeface="Arial" pitchFamily="34" charset="0"/>
              </a:defRPr>
            </a:lvl8pPr>
            <a:lvl9pPr marL="3886200" indent="-228600" eaLnBrk="0" fontAlgn="base" hangingPunct="0">
              <a:spcBef>
                <a:spcPct val="20000"/>
              </a:spcBef>
              <a:spcAft>
                <a:spcPct val="0"/>
              </a:spcAft>
              <a:buChar char="•"/>
              <a:defRPr sz="3200">
                <a:solidFill>
                  <a:schemeClr val="tx1"/>
                </a:solidFill>
                <a:latin typeface="Arial" pitchFamily="34" charset="0"/>
              </a:defRPr>
            </a:lvl9pPr>
          </a:lstStyle>
          <a:p>
            <a:pPr eaLnBrk="0" fontAlgn="base" hangingPunct="0">
              <a:spcBef>
                <a:spcPct val="20000"/>
              </a:spcBef>
              <a:spcAft>
                <a:spcPct val="0"/>
              </a:spcAft>
            </a:pPr>
            <a:r>
              <a:rPr lang="en-US" sz="1000" b="1" dirty="0" smtClean="0">
                <a:solidFill>
                  <a:srgbClr val="000000"/>
                </a:solidFill>
              </a:rPr>
              <a:t>*Data as of Week No.50  ending of  15/12/2018</a:t>
            </a:r>
          </a:p>
        </p:txBody>
      </p:sp>
    </p:spTree>
    <p:extLst>
      <p:ext uri="{BB962C8B-B14F-4D97-AF65-F5344CB8AC3E}">
        <p14:creationId xmlns:p14="http://schemas.microsoft.com/office/powerpoint/2010/main" xmlns="" val="42220779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extBox 4"/>
          <p:cNvSpPr txBox="1">
            <a:spLocks noChangeArrowheads="1"/>
          </p:cNvSpPr>
          <p:nvPr/>
        </p:nvSpPr>
        <p:spPr bwMode="auto">
          <a:xfrm>
            <a:off x="0" y="3068960"/>
            <a:ext cx="9144000" cy="741036"/>
          </a:xfrm>
          <a:prstGeom prst="rect">
            <a:avLst/>
          </a:prstGeom>
          <a:solidFill>
            <a:srgbClr val="820082"/>
          </a:solidFill>
          <a:extLst/>
        </p:spPr>
        <p:txBody>
          <a:bodyPr lIns="0" tIns="93600" rIns="0" bIns="0"/>
          <a:lstStyle>
            <a:lvl1pPr defTabSz="457200" eaLnBrk="0" hangingPunct="0">
              <a:defRPr>
                <a:solidFill>
                  <a:schemeClr val="tx1"/>
                </a:solidFill>
                <a:latin typeface="Arial" charset="0"/>
                <a:cs typeface="Arial" charset="0"/>
              </a:defRPr>
            </a:lvl1pPr>
            <a:lvl2pPr marL="742950" indent="-285750" defTabSz="457200" eaLnBrk="0" hangingPunct="0">
              <a:defRPr>
                <a:solidFill>
                  <a:schemeClr val="tx1"/>
                </a:solidFill>
                <a:latin typeface="Arial" charset="0"/>
                <a:cs typeface="Arial" charset="0"/>
              </a:defRPr>
            </a:lvl2pPr>
            <a:lvl3pPr marL="1143000" indent="-228600" defTabSz="457200" eaLnBrk="0" hangingPunct="0">
              <a:defRPr>
                <a:solidFill>
                  <a:schemeClr val="tx1"/>
                </a:solidFill>
                <a:latin typeface="Arial" charset="0"/>
                <a:cs typeface="Arial" charset="0"/>
              </a:defRPr>
            </a:lvl3pPr>
            <a:lvl4pPr marL="1600200" indent="-228600" defTabSz="457200" eaLnBrk="0" hangingPunct="0">
              <a:defRPr>
                <a:solidFill>
                  <a:schemeClr val="tx1"/>
                </a:solidFill>
                <a:latin typeface="Arial" charset="0"/>
                <a:cs typeface="Arial" charset="0"/>
              </a:defRPr>
            </a:lvl4pPr>
            <a:lvl5pPr marL="2057400" indent="-228600" defTabSz="4572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algn="ctr" defTabSz="914400" eaLnBrk="1" hangingPunct="1"/>
            <a:r>
              <a:rPr lang="en-US" sz="4000" b="1" dirty="0" smtClean="0">
                <a:solidFill>
                  <a:schemeClr val="bg1"/>
                </a:solidFill>
                <a:latin typeface="Century Gothic" panose="020B0502020202020204" pitchFamily="34" charset="0"/>
              </a:rPr>
              <a:t>Global Update</a:t>
            </a:r>
            <a:endParaRPr lang="en-US" sz="4000" b="1" dirty="0">
              <a:solidFill>
                <a:schemeClr val="bg1"/>
              </a:solidFill>
              <a:latin typeface="Century Gothic" panose="020B0502020202020204" pitchFamily="34" charset="0"/>
            </a:endParaRPr>
          </a:p>
        </p:txBody>
      </p:sp>
      <p:sp>
        <p:nvSpPr>
          <p:cNvPr id="2" name="Slide Number Placeholder 1"/>
          <p:cNvSpPr>
            <a:spLocks noGrp="1"/>
          </p:cNvSpPr>
          <p:nvPr>
            <p:ph type="sldNum" sz="quarter" idx="11"/>
          </p:nvPr>
        </p:nvSpPr>
        <p:spPr/>
        <p:txBody>
          <a:bodyPr/>
          <a:lstStyle/>
          <a:p>
            <a:pPr>
              <a:defRPr/>
            </a:pPr>
            <a:fld id="{3445BD1D-7F01-4766-9D76-15116978EDA8}" type="slidenum">
              <a:rPr lang="en-US" smtClean="0">
                <a:solidFill>
                  <a:prstClr val="black"/>
                </a:solidFill>
              </a:rPr>
              <a:pPr>
                <a:defRPr/>
              </a:pPr>
              <a:t>3</a:t>
            </a:fld>
            <a:endParaRPr lang="en-US" dirty="0">
              <a:solidFill>
                <a:prstClr val="black"/>
              </a:solidFill>
            </a:endParaRPr>
          </a:p>
        </p:txBody>
      </p:sp>
    </p:spTree>
    <p:extLst>
      <p:ext uri="{BB962C8B-B14F-4D97-AF65-F5344CB8AC3E}">
        <p14:creationId xmlns:p14="http://schemas.microsoft.com/office/powerpoint/2010/main" xmlns="" val="1753145122"/>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6712"/>
          </a:xfrm>
        </p:spPr>
        <p:txBody>
          <a:bodyPr>
            <a:noAutofit/>
          </a:bodyPr>
          <a:lstStyle/>
          <a:p>
            <a:r>
              <a:rPr lang="en-US" sz="3200" b="1" dirty="0">
                <a:latin typeface="Calibri" pitchFamily="34" charset="0"/>
              </a:rPr>
              <a:t>Block wise AFP cases &amp; Stool Rate of </a:t>
            </a:r>
            <a:r>
              <a:rPr lang="en-US" sz="3200" b="1" dirty="0" smtClean="0">
                <a:latin typeface="Calibri" pitchFamily="34" charset="0"/>
              </a:rPr>
              <a:t>2018* </a:t>
            </a:r>
            <a:br>
              <a:rPr lang="en-US" sz="3200" b="1" dirty="0" smtClean="0">
                <a:latin typeface="Calibri" pitchFamily="34" charset="0"/>
              </a:rPr>
            </a:br>
            <a:r>
              <a:rPr lang="en-US" sz="3200" b="1" dirty="0" err="1" smtClean="0">
                <a:latin typeface="Calibri" pitchFamily="34" charset="0"/>
              </a:rPr>
              <a:t>Bidar</a:t>
            </a:r>
            <a:r>
              <a:rPr lang="en-US" sz="3200" b="1" dirty="0" smtClean="0">
                <a:latin typeface="Calibri" pitchFamily="34" charset="0"/>
              </a:rPr>
              <a:t> District</a:t>
            </a:r>
            <a:endParaRPr lang="en-US" sz="32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xmlns="" val="2105461050"/>
              </p:ext>
            </p:extLst>
          </p:nvPr>
        </p:nvGraphicFramePr>
        <p:xfrm>
          <a:off x="0" y="1196752"/>
          <a:ext cx="5292080" cy="338437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Table 4"/>
          <p:cNvGraphicFramePr>
            <a:graphicFrameLocks noGrp="1"/>
          </p:cNvGraphicFramePr>
          <p:nvPr>
            <p:extLst>
              <p:ext uri="{D42A27DB-BD31-4B8C-83A1-F6EECF244321}">
                <p14:modId xmlns:p14="http://schemas.microsoft.com/office/powerpoint/2010/main" xmlns="" val="772716760"/>
              </p:ext>
            </p:extLst>
          </p:nvPr>
        </p:nvGraphicFramePr>
        <p:xfrm>
          <a:off x="395537" y="4842475"/>
          <a:ext cx="8568950" cy="1257300"/>
        </p:xfrm>
        <a:graphic>
          <a:graphicData uri="http://schemas.openxmlformats.org/drawingml/2006/table">
            <a:tbl>
              <a:tblPr/>
              <a:tblGrid>
                <a:gridCol w="1039285"/>
                <a:gridCol w="1177856"/>
                <a:gridCol w="1524284"/>
                <a:gridCol w="1108570"/>
                <a:gridCol w="969999"/>
                <a:gridCol w="1374478"/>
                <a:gridCol w="1374478"/>
              </a:tblGrid>
              <a:tr h="293369">
                <a:tc>
                  <a:txBody>
                    <a:bodyPr/>
                    <a:lstStyle/>
                    <a:p>
                      <a:pPr algn="ctr" fontAlgn="b"/>
                      <a:r>
                        <a:rPr lang="en-US" sz="2000" b="0" i="0" u="none" strike="noStrike" dirty="0">
                          <a:solidFill>
                            <a:srgbClr val="000000"/>
                          </a:solidFill>
                          <a:effectLst/>
                          <a:latin typeface="Calibri"/>
                        </a:rPr>
                        <a:t>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2000" b="0" i="0" u="none" strike="noStrike">
                          <a:solidFill>
                            <a:srgbClr val="000000"/>
                          </a:solidFill>
                          <a:effectLst/>
                          <a:latin typeface="Calibri"/>
                        </a:rPr>
                        <a:t>Aurad</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2000" b="0" i="0" u="none" strike="noStrike" dirty="0" err="1">
                          <a:solidFill>
                            <a:srgbClr val="000000"/>
                          </a:solidFill>
                          <a:effectLst/>
                          <a:latin typeface="Calibri"/>
                        </a:rPr>
                        <a:t>Basavakalyan</a:t>
                      </a:r>
                      <a:endParaRPr lang="en-US" sz="20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2000" b="0" i="0" u="none" strike="noStrike">
                          <a:solidFill>
                            <a:srgbClr val="000000"/>
                          </a:solidFill>
                          <a:effectLst/>
                          <a:latin typeface="Calibri"/>
                        </a:rPr>
                        <a:t>Bhalki</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2000" b="0" i="0" u="none" strike="noStrike">
                          <a:solidFill>
                            <a:srgbClr val="000000"/>
                          </a:solidFill>
                          <a:effectLst/>
                          <a:latin typeface="Calibri"/>
                        </a:rPr>
                        <a:t>Bidar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2000" b="0" i="0" u="none" strike="noStrike" dirty="0" err="1">
                          <a:solidFill>
                            <a:srgbClr val="000000"/>
                          </a:solidFill>
                          <a:effectLst/>
                          <a:latin typeface="Calibri"/>
                        </a:rPr>
                        <a:t>Humnabad</a:t>
                      </a:r>
                      <a:endParaRPr lang="en-US" sz="20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2000" b="0" i="0" u="none" strike="noStrike" dirty="0" smtClean="0">
                          <a:solidFill>
                            <a:srgbClr val="000000"/>
                          </a:solidFill>
                          <a:effectLst/>
                          <a:latin typeface="Calibri"/>
                        </a:rPr>
                        <a:t>Total</a:t>
                      </a:r>
                      <a:endParaRPr lang="en-US" sz="20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r>
              <a:tr h="293369">
                <a:tc>
                  <a:txBody>
                    <a:bodyPr/>
                    <a:lstStyle/>
                    <a:p>
                      <a:pPr algn="ctr" fontAlgn="b"/>
                      <a:r>
                        <a:rPr lang="en-US" sz="2000" b="0" i="0" u="none" strike="noStrike" dirty="0">
                          <a:solidFill>
                            <a:srgbClr val="000000"/>
                          </a:solidFill>
                          <a:effectLst/>
                          <a:latin typeface="Calibri"/>
                        </a:rPr>
                        <a:t>2016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2000" b="0" i="0" u="none" strike="noStrike">
                          <a:solidFill>
                            <a:srgbClr val="000000"/>
                          </a:solidFill>
                          <a:effectLst/>
                          <a:latin typeface="Calibri"/>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2000" b="0" i="0" u="none" strike="noStrike">
                          <a:solidFill>
                            <a:srgbClr val="000000"/>
                          </a:solidFill>
                          <a:effectLst/>
                          <a:latin typeface="Calibri"/>
                        </a:rPr>
                        <a:t>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2000" b="0" i="0" u="none" strike="noStrike">
                          <a:solidFill>
                            <a:srgbClr val="000000"/>
                          </a:solidFill>
                          <a:effectLst/>
                          <a:latin typeface="Calibri"/>
                        </a:rPr>
                        <a:t>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2000" b="0" i="0" u="none" strike="noStrike">
                          <a:solidFill>
                            <a:srgbClr val="000000"/>
                          </a:solidFill>
                          <a:effectLst/>
                          <a:latin typeface="Calibri"/>
                        </a:rPr>
                        <a:t>14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2000" b="0" i="0" u="none" strike="noStrike" dirty="0">
                          <a:solidFill>
                            <a:srgbClr val="000000"/>
                          </a:solidFill>
                          <a:effectLst/>
                          <a:latin typeface="Calibri"/>
                        </a:rPr>
                        <a:t>10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2000" b="0" i="0" u="none" strike="noStrike" dirty="0" smtClean="0">
                          <a:solidFill>
                            <a:srgbClr val="000000"/>
                          </a:solidFill>
                          <a:effectLst/>
                          <a:latin typeface="Calibri"/>
                        </a:rPr>
                        <a:t>37</a:t>
                      </a:r>
                      <a:endParaRPr lang="en-US" sz="20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r>
              <a:tr h="293369">
                <a:tc>
                  <a:txBody>
                    <a:bodyPr/>
                    <a:lstStyle/>
                    <a:p>
                      <a:pPr algn="ctr" fontAlgn="b"/>
                      <a:r>
                        <a:rPr lang="en-US" sz="2000" b="0" i="0" u="none" strike="noStrike" dirty="0" smtClean="0">
                          <a:solidFill>
                            <a:srgbClr val="000000"/>
                          </a:solidFill>
                          <a:effectLst/>
                          <a:latin typeface="Calibri"/>
                        </a:rPr>
                        <a:t>2017</a:t>
                      </a:r>
                      <a:endParaRPr lang="en-US" sz="20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2000" b="0" i="0" u="none" strike="noStrike" dirty="0" smtClean="0">
                          <a:solidFill>
                            <a:srgbClr val="000000"/>
                          </a:solidFill>
                          <a:effectLst/>
                          <a:latin typeface="Calibri"/>
                        </a:rPr>
                        <a:t>3</a:t>
                      </a:r>
                      <a:endParaRPr lang="en-US" sz="20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2000" b="0" i="0" u="none" strike="noStrike" dirty="0" smtClean="0">
                          <a:solidFill>
                            <a:srgbClr val="000000"/>
                          </a:solidFill>
                          <a:effectLst/>
                          <a:latin typeface="Calibri"/>
                        </a:rPr>
                        <a:t>3</a:t>
                      </a:r>
                      <a:endParaRPr lang="en-US" sz="20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2000" b="0" i="0" u="none" strike="noStrike" dirty="0" smtClean="0">
                          <a:solidFill>
                            <a:srgbClr val="000000"/>
                          </a:solidFill>
                          <a:effectLst/>
                          <a:latin typeface="Calibri"/>
                        </a:rPr>
                        <a:t>5</a:t>
                      </a:r>
                      <a:endParaRPr lang="en-US" sz="20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2000" b="0" i="0" u="none" strike="noStrike" dirty="0" smtClean="0">
                          <a:solidFill>
                            <a:srgbClr val="000000"/>
                          </a:solidFill>
                          <a:effectLst/>
                          <a:latin typeface="Calibri"/>
                        </a:rPr>
                        <a:t>4</a:t>
                      </a:r>
                      <a:endParaRPr lang="en-US" sz="20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2000" b="0" i="0" u="none" strike="noStrike" dirty="0" smtClean="0">
                          <a:solidFill>
                            <a:srgbClr val="000000"/>
                          </a:solidFill>
                          <a:effectLst/>
                          <a:latin typeface="Calibri"/>
                        </a:rPr>
                        <a:t>4</a:t>
                      </a:r>
                      <a:endParaRPr lang="en-US" sz="20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2000" b="0" i="0" u="none" strike="noStrike" dirty="0" smtClean="0">
                          <a:solidFill>
                            <a:srgbClr val="000000"/>
                          </a:solidFill>
                          <a:effectLst/>
                          <a:latin typeface="Calibri"/>
                        </a:rPr>
                        <a:t>19</a:t>
                      </a:r>
                      <a:endParaRPr lang="en-US" sz="20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r>
              <a:tr h="293369">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2000" b="0" i="0" u="none" strike="noStrike" dirty="0" smtClean="0">
                          <a:solidFill>
                            <a:srgbClr val="000000"/>
                          </a:solidFill>
                          <a:effectLst/>
                          <a:latin typeface="+mn-lt"/>
                        </a:rPr>
                        <a:t>2018*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2000" b="0" i="0" u="none" strike="noStrike" dirty="0" smtClean="0">
                          <a:solidFill>
                            <a:srgbClr val="000000"/>
                          </a:solidFill>
                          <a:effectLst/>
                          <a:latin typeface="Calibri"/>
                        </a:rPr>
                        <a:t>1</a:t>
                      </a:r>
                      <a:endParaRPr lang="en-US" sz="20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2000" b="0" i="0" u="none" strike="noStrike" dirty="0" smtClean="0">
                          <a:solidFill>
                            <a:srgbClr val="000000"/>
                          </a:solidFill>
                          <a:effectLst/>
                          <a:latin typeface="Calibri"/>
                        </a:rPr>
                        <a:t>5</a:t>
                      </a:r>
                      <a:endParaRPr lang="en-US" sz="20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2000" b="0" i="0" u="none" strike="noStrike" dirty="0" smtClean="0">
                          <a:solidFill>
                            <a:srgbClr val="000000"/>
                          </a:solidFill>
                          <a:effectLst/>
                          <a:latin typeface="Calibri"/>
                        </a:rPr>
                        <a:t>5</a:t>
                      </a:r>
                      <a:endParaRPr lang="en-US" sz="20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2000" b="0" i="0" u="none" strike="noStrike" dirty="0" smtClean="0">
                          <a:solidFill>
                            <a:srgbClr val="000000"/>
                          </a:solidFill>
                          <a:effectLst/>
                          <a:latin typeface="Calibri"/>
                        </a:rPr>
                        <a:t>8</a:t>
                      </a:r>
                      <a:endParaRPr lang="en-US" sz="20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2000" b="0" i="0" u="none" strike="noStrike" dirty="0" smtClean="0">
                          <a:solidFill>
                            <a:srgbClr val="000000"/>
                          </a:solidFill>
                          <a:effectLst/>
                          <a:latin typeface="Calibri"/>
                        </a:rPr>
                        <a:t>1</a:t>
                      </a:r>
                      <a:endParaRPr lang="en-US" sz="20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2000" b="0" i="0" u="none" strike="noStrike" dirty="0" smtClean="0">
                          <a:solidFill>
                            <a:srgbClr val="000000"/>
                          </a:solidFill>
                          <a:effectLst/>
                          <a:latin typeface="Calibri"/>
                        </a:rPr>
                        <a:t>20</a:t>
                      </a:r>
                      <a:endParaRPr lang="en-US" sz="2000" b="0" i="0" u="none" strike="noStrike" dirty="0">
                        <a:solidFill>
                          <a:srgbClr val="000000"/>
                        </a:solidFill>
                        <a:effectLst/>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r>
            </a:tbl>
          </a:graphicData>
        </a:graphic>
      </p:graphicFrame>
      <p:graphicFrame>
        <p:nvGraphicFramePr>
          <p:cNvPr id="6" name="Content Placeholder 5"/>
          <p:cNvGraphicFramePr>
            <a:graphicFrameLocks/>
          </p:cNvGraphicFramePr>
          <p:nvPr>
            <p:extLst>
              <p:ext uri="{D42A27DB-BD31-4B8C-83A1-F6EECF244321}">
                <p14:modId xmlns:p14="http://schemas.microsoft.com/office/powerpoint/2010/main" xmlns="" val="442330463"/>
              </p:ext>
            </p:extLst>
          </p:nvPr>
        </p:nvGraphicFramePr>
        <p:xfrm>
          <a:off x="5076056" y="692696"/>
          <a:ext cx="3960440" cy="4176464"/>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 Box 156"/>
          <p:cNvSpPr txBox="1">
            <a:spLocks noChangeArrowheads="1"/>
          </p:cNvSpPr>
          <p:nvPr/>
        </p:nvSpPr>
        <p:spPr bwMode="auto">
          <a:xfrm>
            <a:off x="6146791" y="6597352"/>
            <a:ext cx="2997209" cy="2308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0" fontAlgn="base" hangingPunct="0">
              <a:spcBef>
                <a:spcPct val="0"/>
              </a:spcBef>
              <a:spcAft>
                <a:spcPct val="0"/>
              </a:spcAft>
            </a:pPr>
            <a:r>
              <a:rPr lang="en-US" sz="900" b="1" dirty="0" smtClean="0">
                <a:solidFill>
                  <a:srgbClr val="000000"/>
                </a:solidFill>
              </a:rPr>
              <a:t>*</a:t>
            </a:r>
            <a:r>
              <a:rPr lang="en-IN" sz="900" b="1" dirty="0" smtClean="0">
                <a:solidFill>
                  <a:srgbClr val="000000"/>
                </a:solidFill>
              </a:rPr>
              <a:t>Data as of Week No.50, ending of 15/12/2018</a:t>
            </a:r>
            <a:endParaRPr lang="en-US" sz="900" b="1" dirty="0">
              <a:solidFill>
                <a:srgbClr val="000000"/>
              </a:solidFill>
            </a:endParaRPr>
          </a:p>
        </p:txBody>
      </p:sp>
    </p:spTree>
    <p:extLst>
      <p:ext uri="{BB962C8B-B14F-4D97-AF65-F5344CB8AC3E}">
        <p14:creationId xmlns:p14="http://schemas.microsoft.com/office/powerpoint/2010/main" xmlns="" val="5717764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6"/>
          <p:cNvSpPr>
            <a:spLocks noGrp="1"/>
          </p:cNvSpPr>
          <p:nvPr>
            <p:ph type="title"/>
          </p:nvPr>
        </p:nvSpPr>
        <p:spPr>
          <a:xfrm>
            <a:off x="0" y="0"/>
            <a:ext cx="9144000" cy="674688"/>
          </a:xfrm>
        </p:spPr>
        <p:txBody>
          <a:bodyPr/>
          <a:lstStyle/>
          <a:p>
            <a:r>
              <a:rPr lang="en-US" smtClean="0"/>
              <a:t>AFP Rate for last 3 years</a:t>
            </a:r>
          </a:p>
        </p:txBody>
      </p:sp>
      <p:graphicFrame>
        <p:nvGraphicFramePr>
          <p:cNvPr id="77827" name="Content Placeholder 8"/>
          <p:cNvGraphicFramePr>
            <a:graphicFrameLocks noGrp="1"/>
          </p:cNvGraphicFramePr>
          <p:nvPr>
            <p:ph idx="1"/>
          </p:nvPr>
        </p:nvGraphicFramePr>
        <p:xfrm>
          <a:off x="184150" y="815975"/>
          <a:ext cx="8788400" cy="5824538"/>
        </p:xfrm>
        <a:graphic>
          <a:graphicData uri="http://schemas.openxmlformats.org/presentationml/2006/ole">
            <p:oleObj spid="_x0000_s18454" name="Chart" r:id="rId3" imgW="8753424" imgH="5562600" progId="Excel.Sheet.8">
              <p:embed/>
            </p:oleObj>
          </a:graphicData>
        </a:graphic>
      </p:graphicFrame>
      <p:sp>
        <p:nvSpPr>
          <p:cNvPr id="77828" name="Text Box 156"/>
          <p:cNvSpPr txBox="1">
            <a:spLocks noChangeArrowheads="1"/>
          </p:cNvSpPr>
          <p:nvPr/>
        </p:nvSpPr>
        <p:spPr bwMode="auto">
          <a:xfrm>
            <a:off x="6156325" y="6630988"/>
            <a:ext cx="2997200" cy="2301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3200">
                <a:solidFill>
                  <a:schemeClr val="tx1"/>
                </a:solidFill>
                <a:latin typeface="Arial" pitchFamily="34" charset="0"/>
              </a:defRPr>
            </a:lvl1pPr>
            <a:lvl2pPr marL="742950" indent="-285750">
              <a:defRPr sz="3200">
                <a:solidFill>
                  <a:schemeClr val="tx1"/>
                </a:solidFill>
                <a:latin typeface="Arial" pitchFamily="34" charset="0"/>
              </a:defRPr>
            </a:lvl2pPr>
            <a:lvl3pPr marL="1143000" indent="-228600">
              <a:defRPr sz="3200">
                <a:solidFill>
                  <a:schemeClr val="tx1"/>
                </a:solidFill>
                <a:latin typeface="Arial" pitchFamily="34" charset="0"/>
              </a:defRPr>
            </a:lvl3pPr>
            <a:lvl4pPr marL="1600200" indent="-228600">
              <a:defRPr sz="3200">
                <a:solidFill>
                  <a:schemeClr val="tx1"/>
                </a:solidFill>
                <a:latin typeface="Arial" pitchFamily="34" charset="0"/>
              </a:defRPr>
            </a:lvl4pPr>
            <a:lvl5pPr marL="2057400" indent="-228600">
              <a:defRPr sz="3200">
                <a:solidFill>
                  <a:schemeClr val="tx1"/>
                </a:solidFill>
                <a:latin typeface="Arial" pitchFamily="34" charset="0"/>
              </a:defRPr>
            </a:lvl5pPr>
            <a:lvl6pPr marL="2514600" indent="-228600" eaLnBrk="0" fontAlgn="base" hangingPunct="0">
              <a:spcBef>
                <a:spcPct val="20000"/>
              </a:spcBef>
              <a:spcAft>
                <a:spcPct val="0"/>
              </a:spcAft>
              <a:buChar char="•"/>
              <a:defRPr sz="3200">
                <a:solidFill>
                  <a:schemeClr val="tx1"/>
                </a:solidFill>
                <a:latin typeface="Arial" pitchFamily="34" charset="0"/>
              </a:defRPr>
            </a:lvl6pPr>
            <a:lvl7pPr marL="2971800" indent="-228600" eaLnBrk="0" fontAlgn="base" hangingPunct="0">
              <a:spcBef>
                <a:spcPct val="20000"/>
              </a:spcBef>
              <a:spcAft>
                <a:spcPct val="0"/>
              </a:spcAft>
              <a:buChar char="•"/>
              <a:defRPr sz="3200">
                <a:solidFill>
                  <a:schemeClr val="tx1"/>
                </a:solidFill>
                <a:latin typeface="Arial" pitchFamily="34" charset="0"/>
              </a:defRPr>
            </a:lvl7pPr>
            <a:lvl8pPr marL="3429000" indent="-228600" eaLnBrk="0" fontAlgn="base" hangingPunct="0">
              <a:spcBef>
                <a:spcPct val="20000"/>
              </a:spcBef>
              <a:spcAft>
                <a:spcPct val="0"/>
              </a:spcAft>
              <a:buChar char="•"/>
              <a:defRPr sz="3200">
                <a:solidFill>
                  <a:schemeClr val="tx1"/>
                </a:solidFill>
                <a:latin typeface="Arial" pitchFamily="34" charset="0"/>
              </a:defRPr>
            </a:lvl8pPr>
            <a:lvl9pPr marL="3886200" indent="-228600" eaLnBrk="0" fontAlgn="base" hangingPunct="0">
              <a:spcBef>
                <a:spcPct val="20000"/>
              </a:spcBef>
              <a:spcAft>
                <a:spcPct val="0"/>
              </a:spcAft>
              <a:buChar char="•"/>
              <a:defRPr sz="3200">
                <a:solidFill>
                  <a:schemeClr val="tx1"/>
                </a:solidFill>
                <a:latin typeface="Arial" pitchFamily="34" charset="0"/>
              </a:defRPr>
            </a:lvl9pPr>
          </a:lstStyle>
          <a:p>
            <a:pPr algn="r" eaLnBrk="0" fontAlgn="base" hangingPunct="0">
              <a:spcBef>
                <a:spcPct val="20000"/>
              </a:spcBef>
              <a:spcAft>
                <a:spcPct val="0"/>
              </a:spcAft>
              <a:buFontTx/>
              <a:buChar char="•"/>
            </a:pPr>
            <a:r>
              <a:rPr lang="en-US" sz="900" b="1" smtClean="0">
                <a:solidFill>
                  <a:srgbClr val="000000"/>
                </a:solidFill>
              </a:rPr>
              <a:t>*Data as of Week No.47  ending of  24/11/2018</a:t>
            </a:r>
          </a:p>
        </p:txBody>
      </p:sp>
      <p:cxnSp>
        <p:nvCxnSpPr>
          <p:cNvPr id="3" name="Straight Connector 2"/>
          <p:cNvCxnSpPr/>
          <p:nvPr/>
        </p:nvCxnSpPr>
        <p:spPr bwMode="auto">
          <a:xfrm flipV="1">
            <a:off x="899592" y="4437112"/>
            <a:ext cx="7776864" cy="72008"/>
          </a:xfrm>
          <a:prstGeom prst="line">
            <a:avLst/>
          </a:prstGeom>
          <a:noFill/>
          <a:ln w="34925"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xmlns="" val="14378052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4"/>
            <a:ext cx="8435280" cy="4525963"/>
          </a:xfrm>
        </p:spPr>
        <p:txBody>
          <a:bodyPr>
            <a:normAutofit fontScale="92500" lnSpcReduction="20000"/>
          </a:bodyPr>
          <a:lstStyle/>
          <a:p>
            <a:r>
              <a:rPr lang="en-GB" dirty="0"/>
              <a:t>IEAG reinforces that outbreak response protocols and preparedness plans should continue to be updated to align with current global </a:t>
            </a:r>
            <a:r>
              <a:rPr lang="en-GB" dirty="0" smtClean="0"/>
              <a:t>guidelines</a:t>
            </a:r>
          </a:p>
          <a:p>
            <a:endParaRPr lang="en-GB" dirty="0"/>
          </a:p>
          <a:p>
            <a:r>
              <a:rPr lang="en-GB" dirty="0"/>
              <a:t>An outbreak simulation exercise should be conducted on an annual basis to ensure adequate </a:t>
            </a:r>
            <a:r>
              <a:rPr lang="en-GB" dirty="0" smtClean="0"/>
              <a:t>preparedness</a:t>
            </a:r>
          </a:p>
          <a:p>
            <a:endParaRPr lang="en-GB" dirty="0"/>
          </a:p>
          <a:p>
            <a:pPr marL="0" indent="0" algn="ctr">
              <a:buNone/>
            </a:pPr>
            <a:r>
              <a:rPr lang="en-GB" b="1" dirty="0" smtClean="0">
                <a:solidFill>
                  <a:srgbClr val="0070C0"/>
                </a:solidFill>
              </a:rPr>
              <a:t>GOI has issued directive that all states and districts should revise and update Polio RRT members list</a:t>
            </a:r>
            <a:endParaRPr lang="en-GB" b="1" dirty="0">
              <a:solidFill>
                <a:srgbClr val="0070C0"/>
              </a:solidFill>
            </a:endParaRPr>
          </a:p>
        </p:txBody>
      </p:sp>
      <p:sp>
        <p:nvSpPr>
          <p:cNvPr id="5" name="Title 1"/>
          <p:cNvSpPr>
            <a:spLocks noGrp="1"/>
          </p:cNvSpPr>
          <p:nvPr>
            <p:ph type="title"/>
          </p:nvPr>
        </p:nvSpPr>
        <p:spPr>
          <a:xfrm>
            <a:off x="0" y="-27384"/>
            <a:ext cx="9144000" cy="1143000"/>
          </a:xfrm>
          <a:solidFill>
            <a:srgbClr val="820082"/>
          </a:solidFill>
        </p:spPr>
        <p:txBody>
          <a:bodyPr>
            <a:noAutofit/>
          </a:bodyPr>
          <a:lstStyle/>
          <a:p>
            <a:pPr>
              <a:lnSpc>
                <a:spcPct val="110000"/>
              </a:lnSpc>
            </a:pPr>
            <a:r>
              <a:rPr lang="en-GB" sz="2800" dirty="0" smtClean="0">
                <a:solidFill>
                  <a:schemeClr val="bg1"/>
                </a:solidFill>
                <a:latin typeface="Century Gothic" panose="020B0502020202020204" pitchFamily="34" charset="0"/>
              </a:rPr>
              <a:t>Key Recommendations of 27</a:t>
            </a:r>
            <a:r>
              <a:rPr lang="en-GB" sz="2800" baseline="30000" dirty="0" smtClean="0">
                <a:solidFill>
                  <a:schemeClr val="bg1"/>
                </a:solidFill>
                <a:latin typeface="Century Gothic" panose="020B0502020202020204" pitchFamily="34" charset="0"/>
              </a:rPr>
              <a:t>th</a:t>
            </a:r>
            <a:r>
              <a:rPr lang="en-GB" sz="2800" dirty="0" smtClean="0">
                <a:solidFill>
                  <a:schemeClr val="bg1"/>
                </a:solidFill>
                <a:latin typeface="Century Gothic" panose="020B0502020202020204" pitchFamily="34" charset="0"/>
              </a:rPr>
              <a:t> </a:t>
            </a:r>
            <a:r>
              <a:rPr lang="en-GB" sz="2800" b="1" dirty="0">
                <a:solidFill>
                  <a:schemeClr val="bg1"/>
                </a:solidFill>
                <a:latin typeface="Century Gothic" panose="020B0502020202020204" pitchFamily="34" charset="0"/>
              </a:rPr>
              <a:t>India Expert Advisory </a:t>
            </a:r>
            <a:r>
              <a:rPr lang="en-GB" sz="2800" b="1" dirty="0" smtClean="0">
                <a:solidFill>
                  <a:schemeClr val="bg1"/>
                </a:solidFill>
                <a:latin typeface="Century Gothic" panose="020B0502020202020204" pitchFamily="34" charset="0"/>
              </a:rPr>
              <a:t>Group (IEAG) on Polio, June 2018</a:t>
            </a:r>
            <a:endParaRPr lang="en-US" sz="28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xmlns="" val="475676295"/>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0" y="2667000"/>
            <a:ext cx="9144000" cy="1143000"/>
          </a:xfrm>
          <a:solidFill>
            <a:srgbClr val="820082"/>
          </a:solidFill>
          <a:extLst/>
        </p:spPr>
        <p:txBody>
          <a:bodyPr>
            <a:noAutofit/>
          </a:bodyPr>
          <a:lstStyle/>
          <a:p>
            <a:r>
              <a:rPr lang="en-US" altLang="en-US" sz="3600" b="1" dirty="0" smtClean="0">
                <a:solidFill>
                  <a:schemeClr val="bg1"/>
                </a:solidFill>
                <a:latin typeface="Century Gothic" panose="020B0502020202020204" pitchFamily="34" charset="0"/>
              </a:rPr>
              <a:t>Unprecedented progress but the risks remain….</a:t>
            </a:r>
          </a:p>
        </p:txBody>
      </p:sp>
    </p:spTree>
    <p:extLst>
      <p:ext uri="{BB962C8B-B14F-4D97-AF65-F5344CB8AC3E}">
        <p14:creationId xmlns:p14="http://schemas.microsoft.com/office/powerpoint/2010/main" xmlns="" val="3895228799"/>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Oval 2"/>
          <p:cNvSpPr>
            <a:spLocks noChangeArrowheads="1"/>
          </p:cNvSpPr>
          <p:nvPr/>
        </p:nvSpPr>
        <p:spPr bwMode="auto">
          <a:xfrm>
            <a:off x="2209807" y="1068388"/>
            <a:ext cx="4570413" cy="4570412"/>
          </a:xfrm>
          <a:prstGeom prst="ellipse">
            <a:avLst/>
          </a:prstGeom>
          <a:noFill/>
          <a:ln w="228600">
            <a:solidFill>
              <a:srgbClr val="C0C0C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IN" altLang="en-US">
              <a:solidFill>
                <a:prstClr val="black"/>
              </a:solidFill>
            </a:endParaRPr>
          </a:p>
        </p:txBody>
      </p:sp>
      <p:sp>
        <p:nvSpPr>
          <p:cNvPr id="36867" name="AutoShape 3"/>
          <p:cNvSpPr>
            <a:spLocks noChangeArrowheads="1"/>
          </p:cNvSpPr>
          <p:nvPr/>
        </p:nvSpPr>
        <p:spPr bwMode="auto">
          <a:xfrm>
            <a:off x="5715000" y="1981200"/>
            <a:ext cx="1905000" cy="914400"/>
          </a:xfrm>
          <a:prstGeom prst="flowChartAlternateProcess">
            <a:avLst/>
          </a:prstGeom>
          <a:solidFill>
            <a:srgbClr val="820082"/>
          </a:solidFill>
          <a:ln>
            <a:noFill/>
          </a:ln>
          <a:extLst/>
        </p:spPr>
        <p:txBody>
          <a:bodyPr anchor="ctr" anchorCtr="1"/>
          <a:lstStyle/>
          <a:p>
            <a:pPr algn="ctr"/>
            <a:r>
              <a:rPr lang="en-US" altLang="en-US" sz="1600" b="1">
                <a:solidFill>
                  <a:prstClr val="white"/>
                </a:solidFill>
              </a:rPr>
              <a:t>International importation</a:t>
            </a:r>
            <a:endParaRPr lang="en-US" altLang="en-US" sz="1600">
              <a:solidFill>
                <a:prstClr val="white"/>
              </a:solidFill>
            </a:endParaRPr>
          </a:p>
        </p:txBody>
      </p:sp>
      <p:sp>
        <p:nvSpPr>
          <p:cNvPr id="36868" name="AutoShape 4"/>
          <p:cNvSpPr>
            <a:spLocks noChangeArrowheads="1"/>
          </p:cNvSpPr>
          <p:nvPr/>
        </p:nvSpPr>
        <p:spPr bwMode="auto">
          <a:xfrm>
            <a:off x="5486400" y="3505200"/>
            <a:ext cx="2286000" cy="990600"/>
          </a:xfrm>
          <a:prstGeom prst="flowChartAlternateProcess">
            <a:avLst/>
          </a:prstGeom>
          <a:solidFill>
            <a:srgbClr val="820082"/>
          </a:solidFill>
          <a:ln>
            <a:noFill/>
          </a:ln>
          <a:extLst/>
        </p:spPr>
        <p:txBody>
          <a:bodyPr anchor="ctr" anchorCtr="1"/>
          <a:lstStyle/>
          <a:p>
            <a:pPr algn="ctr"/>
            <a:r>
              <a:rPr lang="en-US" altLang="en-US" sz="1600" b="1">
                <a:solidFill>
                  <a:prstClr val="white"/>
                </a:solidFill>
              </a:rPr>
              <a:t>Gaps in AFP surveillance or delays in detection of WPV</a:t>
            </a:r>
            <a:endParaRPr lang="en-US" altLang="en-US" sz="1600">
              <a:solidFill>
                <a:prstClr val="white"/>
              </a:solidFill>
            </a:endParaRPr>
          </a:p>
        </p:txBody>
      </p:sp>
      <p:sp>
        <p:nvSpPr>
          <p:cNvPr id="36869" name="AutoShape 5"/>
          <p:cNvSpPr>
            <a:spLocks noChangeArrowheads="1"/>
          </p:cNvSpPr>
          <p:nvPr/>
        </p:nvSpPr>
        <p:spPr bwMode="auto">
          <a:xfrm>
            <a:off x="3352800" y="5181600"/>
            <a:ext cx="2286000" cy="990600"/>
          </a:xfrm>
          <a:prstGeom prst="flowChartAlternateProcess">
            <a:avLst/>
          </a:prstGeom>
          <a:solidFill>
            <a:srgbClr val="820082"/>
          </a:solidFill>
          <a:ln>
            <a:noFill/>
          </a:ln>
          <a:extLst/>
        </p:spPr>
        <p:txBody>
          <a:bodyPr anchor="ctr" anchorCtr="1"/>
          <a:lstStyle/>
          <a:p>
            <a:pPr algn="ctr"/>
            <a:r>
              <a:rPr lang="en-US" altLang="en-US" sz="1600" b="1" dirty="0">
                <a:solidFill>
                  <a:prstClr val="white"/>
                </a:solidFill>
              </a:rPr>
              <a:t>Delayed </a:t>
            </a:r>
            <a:r>
              <a:rPr lang="en-US" altLang="en-US" sz="1600" b="1" dirty="0" smtClean="0">
                <a:solidFill>
                  <a:prstClr val="white"/>
                </a:solidFill>
              </a:rPr>
              <a:t>and/or </a:t>
            </a:r>
            <a:r>
              <a:rPr lang="en-US" altLang="en-US" sz="1600" b="1" dirty="0">
                <a:solidFill>
                  <a:prstClr val="white"/>
                </a:solidFill>
              </a:rPr>
              <a:t>inadequate response to importation</a:t>
            </a:r>
            <a:endParaRPr lang="en-US" altLang="en-US" sz="1600" dirty="0">
              <a:solidFill>
                <a:prstClr val="white"/>
              </a:solidFill>
            </a:endParaRPr>
          </a:p>
        </p:txBody>
      </p:sp>
      <p:sp>
        <p:nvSpPr>
          <p:cNvPr id="36870" name="AutoShape 6"/>
          <p:cNvSpPr>
            <a:spLocks noChangeArrowheads="1"/>
          </p:cNvSpPr>
          <p:nvPr/>
        </p:nvSpPr>
        <p:spPr bwMode="auto">
          <a:xfrm>
            <a:off x="1371600" y="3505200"/>
            <a:ext cx="1981200" cy="1066800"/>
          </a:xfrm>
          <a:prstGeom prst="flowChartAlternateProcess">
            <a:avLst/>
          </a:prstGeom>
          <a:solidFill>
            <a:srgbClr val="820082"/>
          </a:solidFill>
          <a:ln>
            <a:noFill/>
          </a:ln>
          <a:extLst/>
        </p:spPr>
        <p:txBody>
          <a:bodyPr anchor="ctr" anchorCtr="1"/>
          <a:lstStyle/>
          <a:p>
            <a:pPr algn="ctr"/>
            <a:r>
              <a:rPr lang="en-US" altLang="en-US" sz="1600" b="1">
                <a:solidFill>
                  <a:prstClr val="white"/>
                </a:solidFill>
              </a:rPr>
              <a:t>Areas with low population immunity</a:t>
            </a:r>
          </a:p>
        </p:txBody>
      </p:sp>
      <p:sp>
        <p:nvSpPr>
          <p:cNvPr id="35847" name="Title 1"/>
          <p:cNvSpPr>
            <a:spLocks/>
          </p:cNvSpPr>
          <p:nvPr/>
        </p:nvSpPr>
        <p:spPr bwMode="auto">
          <a:xfrm>
            <a:off x="0" y="0"/>
            <a:ext cx="9144000" cy="584200"/>
          </a:xfrm>
          <a:prstGeom prst="rect">
            <a:avLst/>
          </a:prstGeom>
          <a:solidFill>
            <a:srgbClr val="820082"/>
          </a:solidFill>
          <a:ln>
            <a:noFill/>
          </a:ln>
          <a:effectLs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defRPr/>
            </a:pPr>
            <a:r>
              <a:rPr lang="en-US" altLang="en-US" b="1" dirty="0">
                <a:solidFill>
                  <a:prstClr val="white"/>
                </a:solidFill>
                <a:latin typeface="Century Gothic" panose="020B0502020202020204" pitchFamily="34" charset="0"/>
              </a:rPr>
              <a:t>Current risks to polio eradication in India</a:t>
            </a:r>
          </a:p>
        </p:txBody>
      </p:sp>
      <p:sp>
        <p:nvSpPr>
          <p:cNvPr id="36872" name="AutoShape 8"/>
          <p:cNvSpPr>
            <a:spLocks noChangeArrowheads="1"/>
          </p:cNvSpPr>
          <p:nvPr/>
        </p:nvSpPr>
        <p:spPr bwMode="auto">
          <a:xfrm>
            <a:off x="1404938" y="1981200"/>
            <a:ext cx="1905000" cy="914400"/>
          </a:xfrm>
          <a:prstGeom prst="flowChartAlternateProcess">
            <a:avLst/>
          </a:prstGeom>
          <a:solidFill>
            <a:srgbClr val="820082"/>
          </a:solidFill>
          <a:ln>
            <a:noFill/>
          </a:ln>
          <a:extLst/>
        </p:spPr>
        <p:txBody>
          <a:bodyPr anchor="ctr" anchorCtr="1"/>
          <a:lstStyle/>
          <a:p>
            <a:pPr algn="ctr"/>
            <a:r>
              <a:rPr lang="en-US" altLang="en-US" sz="1600" b="1">
                <a:solidFill>
                  <a:prstClr val="white"/>
                </a:solidFill>
              </a:rPr>
              <a:t>Emergence of VDPVs</a:t>
            </a:r>
            <a:endParaRPr lang="en-US" altLang="en-US" sz="1600">
              <a:solidFill>
                <a:prstClr val="white"/>
              </a:solidFill>
            </a:endParaRPr>
          </a:p>
        </p:txBody>
      </p:sp>
      <p:sp>
        <p:nvSpPr>
          <p:cNvPr id="36873" name="AutoShape 9"/>
          <p:cNvSpPr>
            <a:spLocks noChangeArrowheads="1"/>
          </p:cNvSpPr>
          <p:nvPr/>
        </p:nvSpPr>
        <p:spPr bwMode="auto">
          <a:xfrm>
            <a:off x="3543300" y="609600"/>
            <a:ext cx="1905000" cy="914400"/>
          </a:xfrm>
          <a:prstGeom prst="flowChartAlternateProcess">
            <a:avLst/>
          </a:prstGeom>
          <a:solidFill>
            <a:srgbClr val="820082"/>
          </a:solidFill>
          <a:ln>
            <a:noFill/>
          </a:ln>
          <a:extLst/>
        </p:spPr>
        <p:txBody>
          <a:bodyPr anchor="ctr" anchorCtr="1"/>
          <a:lstStyle/>
          <a:p>
            <a:pPr algn="ctr"/>
            <a:r>
              <a:rPr lang="en-US" altLang="en-US" sz="1600" b="1" dirty="0" smtClean="0">
                <a:solidFill>
                  <a:prstClr val="white"/>
                </a:solidFill>
              </a:rPr>
              <a:t>Complacency/Lack </a:t>
            </a:r>
            <a:r>
              <a:rPr lang="en-US" altLang="en-US" sz="1600" b="1" dirty="0">
                <a:solidFill>
                  <a:prstClr val="white"/>
                </a:solidFill>
              </a:rPr>
              <a:t>of focus</a:t>
            </a:r>
            <a:endParaRPr lang="en-US" altLang="en-US" sz="1600" dirty="0">
              <a:solidFill>
                <a:prstClr val="white"/>
              </a:solidFill>
            </a:endParaRPr>
          </a:p>
        </p:txBody>
      </p:sp>
      <p:sp>
        <p:nvSpPr>
          <p:cNvPr id="36874" name="TextBox 9"/>
          <p:cNvSpPr txBox="1">
            <a:spLocks noChangeArrowheads="1"/>
          </p:cNvSpPr>
          <p:nvPr/>
        </p:nvSpPr>
        <p:spPr bwMode="auto">
          <a:xfrm>
            <a:off x="3810006" y="3124200"/>
            <a:ext cx="1497013"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3600" b="1">
                <a:solidFill>
                  <a:srgbClr val="FF5050"/>
                </a:solidFill>
              </a:rPr>
              <a:t>Risks</a:t>
            </a:r>
          </a:p>
        </p:txBody>
      </p:sp>
    </p:spTree>
    <p:extLst>
      <p:ext uri="{BB962C8B-B14F-4D97-AF65-F5344CB8AC3E}">
        <p14:creationId xmlns:p14="http://schemas.microsoft.com/office/powerpoint/2010/main" xmlns="" val="244974922"/>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186" name="Group 4"/>
          <p:cNvGrpSpPr>
            <a:grpSpLocks/>
          </p:cNvGrpSpPr>
          <p:nvPr/>
        </p:nvGrpSpPr>
        <p:grpSpPr bwMode="auto">
          <a:xfrm>
            <a:off x="1449391" y="1052513"/>
            <a:ext cx="6416675" cy="550862"/>
            <a:chOff x="424314" y="5223996"/>
            <a:chExt cx="8514633" cy="549703"/>
          </a:xfrm>
        </p:grpSpPr>
        <p:sp>
          <p:nvSpPr>
            <p:cNvPr id="93210" name="Rectangle 6"/>
            <p:cNvSpPr>
              <a:spLocks noChangeArrowheads="1"/>
            </p:cNvSpPr>
            <p:nvPr/>
          </p:nvSpPr>
          <p:spPr bwMode="auto">
            <a:xfrm>
              <a:off x="640062" y="5223996"/>
              <a:ext cx="8298885" cy="5497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IN" altLang="en-US" sz="2400">
                <a:solidFill>
                  <a:srgbClr val="000000"/>
                </a:solidFill>
                <a:latin typeface="Calibri" pitchFamily="34" charset="0"/>
              </a:endParaRPr>
            </a:p>
          </p:txBody>
        </p:sp>
        <p:sp>
          <p:nvSpPr>
            <p:cNvPr id="93211" name="Rectangle 7"/>
            <p:cNvSpPr>
              <a:spLocks noChangeArrowheads="1"/>
            </p:cNvSpPr>
            <p:nvPr/>
          </p:nvSpPr>
          <p:spPr bwMode="auto">
            <a:xfrm>
              <a:off x="424314" y="5223996"/>
              <a:ext cx="8208304" cy="5497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436327" tIns="40640" rIns="40640" bIns="40640" anchor="ctr"/>
            <a:lstStyle>
              <a:lvl1pPr marL="88900" indent="-88900" defTabSz="711200" eaLnBrk="0" hangingPunct="0">
                <a:spcBef>
                  <a:spcPct val="20000"/>
                </a:spcBef>
                <a:buChar char="•"/>
                <a:defRPr sz="3200">
                  <a:solidFill>
                    <a:schemeClr val="tx1"/>
                  </a:solidFill>
                  <a:latin typeface="Arial" charset="0"/>
                </a:defRPr>
              </a:lvl1pPr>
              <a:lvl2pPr marL="742950" indent="-285750" defTabSz="711200" eaLnBrk="0" hangingPunct="0">
                <a:spcBef>
                  <a:spcPct val="20000"/>
                </a:spcBef>
                <a:buChar char="–"/>
                <a:defRPr sz="2800">
                  <a:solidFill>
                    <a:schemeClr val="tx1"/>
                  </a:solidFill>
                  <a:latin typeface="Arial" charset="0"/>
                </a:defRPr>
              </a:lvl2pPr>
              <a:lvl3pPr marL="1143000" indent="-228600" defTabSz="711200" eaLnBrk="0" hangingPunct="0">
                <a:spcBef>
                  <a:spcPct val="20000"/>
                </a:spcBef>
                <a:buChar char="•"/>
                <a:defRPr sz="2400">
                  <a:solidFill>
                    <a:schemeClr val="tx1"/>
                  </a:solidFill>
                  <a:latin typeface="Arial" charset="0"/>
                </a:defRPr>
              </a:lvl3pPr>
              <a:lvl4pPr marL="1600200" indent="-228600" defTabSz="711200" eaLnBrk="0" hangingPunct="0">
                <a:spcBef>
                  <a:spcPct val="20000"/>
                </a:spcBef>
                <a:buChar char="–"/>
                <a:defRPr sz="2000">
                  <a:solidFill>
                    <a:schemeClr val="tx1"/>
                  </a:solidFill>
                  <a:latin typeface="Arial" charset="0"/>
                </a:defRPr>
              </a:lvl4pPr>
              <a:lvl5pPr marL="2057400" indent="-228600" defTabSz="711200" eaLnBrk="0" hangingPunct="0">
                <a:spcBef>
                  <a:spcPct val="20000"/>
                </a:spcBef>
                <a:buChar char="»"/>
                <a:defRPr sz="2000">
                  <a:solidFill>
                    <a:schemeClr val="tx1"/>
                  </a:solidFill>
                  <a:latin typeface="Arial" charset="0"/>
                </a:defRPr>
              </a:lvl5pPr>
              <a:lvl6pPr marL="2514600" indent="-228600" defTabSz="711200" eaLnBrk="0" fontAlgn="base" hangingPunct="0">
                <a:spcBef>
                  <a:spcPct val="20000"/>
                </a:spcBef>
                <a:spcAft>
                  <a:spcPct val="0"/>
                </a:spcAft>
                <a:buChar char="»"/>
                <a:defRPr sz="2000">
                  <a:solidFill>
                    <a:schemeClr val="tx1"/>
                  </a:solidFill>
                  <a:latin typeface="Arial" charset="0"/>
                </a:defRPr>
              </a:lvl6pPr>
              <a:lvl7pPr marL="2971800" indent="-228600" defTabSz="711200" eaLnBrk="0" fontAlgn="base" hangingPunct="0">
                <a:spcBef>
                  <a:spcPct val="20000"/>
                </a:spcBef>
                <a:spcAft>
                  <a:spcPct val="0"/>
                </a:spcAft>
                <a:buChar char="»"/>
                <a:defRPr sz="2000">
                  <a:solidFill>
                    <a:schemeClr val="tx1"/>
                  </a:solidFill>
                  <a:latin typeface="Arial" charset="0"/>
                </a:defRPr>
              </a:lvl7pPr>
              <a:lvl8pPr marL="3429000" indent="-228600" defTabSz="711200" eaLnBrk="0" fontAlgn="base" hangingPunct="0">
                <a:spcBef>
                  <a:spcPct val="20000"/>
                </a:spcBef>
                <a:spcAft>
                  <a:spcPct val="0"/>
                </a:spcAft>
                <a:buChar char="»"/>
                <a:defRPr sz="2000">
                  <a:solidFill>
                    <a:schemeClr val="tx1"/>
                  </a:solidFill>
                  <a:latin typeface="Arial" charset="0"/>
                </a:defRPr>
              </a:lvl8pPr>
              <a:lvl9pPr marL="3886200" indent="-228600" defTabSz="711200" eaLnBrk="0" fontAlgn="base" hangingPunct="0">
                <a:spcBef>
                  <a:spcPct val="20000"/>
                </a:spcBef>
                <a:spcAft>
                  <a:spcPct val="0"/>
                </a:spcAft>
                <a:buChar char="»"/>
                <a:defRPr sz="2000">
                  <a:solidFill>
                    <a:schemeClr val="tx1"/>
                  </a:solidFill>
                  <a:latin typeface="Arial" charset="0"/>
                </a:defRPr>
              </a:lvl9pPr>
            </a:lstStyle>
            <a:p>
              <a:pPr eaLnBrk="1" hangingPunct="1">
                <a:lnSpc>
                  <a:spcPct val="90000"/>
                </a:lnSpc>
                <a:spcBef>
                  <a:spcPct val="0"/>
                </a:spcBef>
                <a:spcAft>
                  <a:spcPct val="35000"/>
                </a:spcAft>
                <a:buFontTx/>
                <a:buNone/>
              </a:pPr>
              <a:r>
                <a:rPr lang="en-IN" altLang="en-US" sz="2400" b="1">
                  <a:solidFill>
                    <a:srgbClr val="000000"/>
                  </a:solidFill>
                  <a:latin typeface="Calibri" pitchFamily="34" charset="0"/>
                </a:rPr>
                <a:t> Maintaining high population immunity</a:t>
              </a:r>
            </a:p>
          </p:txBody>
        </p:sp>
      </p:grpSp>
      <p:grpSp>
        <p:nvGrpSpPr>
          <p:cNvPr id="93187" name="Group 4"/>
          <p:cNvGrpSpPr>
            <a:grpSpLocks/>
          </p:cNvGrpSpPr>
          <p:nvPr/>
        </p:nvGrpSpPr>
        <p:grpSpPr bwMode="auto">
          <a:xfrm>
            <a:off x="1679575" y="1847850"/>
            <a:ext cx="6186488" cy="573088"/>
            <a:chOff x="424314" y="5223996"/>
            <a:chExt cx="8514633" cy="549703"/>
          </a:xfrm>
        </p:grpSpPr>
        <p:sp>
          <p:nvSpPr>
            <p:cNvPr id="93208" name="Rectangle 6"/>
            <p:cNvSpPr>
              <a:spLocks noChangeArrowheads="1"/>
            </p:cNvSpPr>
            <p:nvPr/>
          </p:nvSpPr>
          <p:spPr bwMode="auto">
            <a:xfrm>
              <a:off x="640062" y="5223996"/>
              <a:ext cx="8298885" cy="5497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IN" altLang="en-US" sz="2400">
                <a:solidFill>
                  <a:srgbClr val="000000"/>
                </a:solidFill>
                <a:latin typeface="Calibri" pitchFamily="34" charset="0"/>
              </a:endParaRPr>
            </a:p>
          </p:txBody>
        </p:sp>
        <p:sp>
          <p:nvSpPr>
            <p:cNvPr id="93209" name="Rectangle 7"/>
            <p:cNvSpPr>
              <a:spLocks noChangeArrowheads="1"/>
            </p:cNvSpPr>
            <p:nvPr/>
          </p:nvSpPr>
          <p:spPr bwMode="auto">
            <a:xfrm>
              <a:off x="424314" y="5223996"/>
              <a:ext cx="8208304" cy="5497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436327" tIns="40640" rIns="40640" bIns="40640" anchor="ctr"/>
            <a:lstStyle>
              <a:lvl1pPr defTabSz="711200" eaLnBrk="0" hangingPunct="0">
                <a:spcBef>
                  <a:spcPct val="20000"/>
                </a:spcBef>
                <a:buChar char="•"/>
                <a:defRPr sz="3200">
                  <a:solidFill>
                    <a:schemeClr val="tx1"/>
                  </a:solidFill>
                  <a:latin typeface="Arial" charset="0"/>
                </a:defRPr>
              </a:lvl1pPr>
              <a:lvl2pPr marL="742950" indent="-285750" defTabSz="711200" eaLnBrk="0" hangingPunct="0">
                <a:spcBef>
                  <a:spcPct val="20000"/>
                </a:spcBef>
                <a:buChar char="–"/>
                <a:defRPr sz="2800">
                  <a:solidFill>
                    <a:schemeClr val="tx1"/>
                  </a:solidFill>
                  <a:latin typeface="Arial" charset="0"/>
                </a:defRPr>
              </a:lvl2pPr>
              <a:lvl3pPr marL="1143000" indent="-228600" defTabSz="711200" eaLnBrk="0" hangingPunct="0">
                <a:spcBef>
                  <a:spcPct val="20000"/>
                </a:spcBef>
                <a:buChar char="•"/>
                <a:defRPr sz="2400">
                  <a:solidFill>
                    <a:schemeClr val="tx1"/>
                  </a:solidFill>
                  <a:latin typeface="Arial" charset="0"/>
                </a:defRPr>
              </a:lvl3pPr>
              <a:lvl4pPr marL="1600200" indent="-228600" defTabSz="711200" eaLnBrk="0" hangingPunct="0">
                <a:spcBef>
                  <a:spcPct val="20000"/>
                </a:spcBef>
                <a:buChar char="–"/>
                <a:defRPr sz="2000">
                  <a:solidFill>
                    <a:schemeClr val="tx1"/>
                  </a:solidFill>
                  <a:latin typeface="Arial" charset="0"/>
                </a:defRPr>
              </a:lvl4pPr>
              <a:lvl5pPr marL="2057400" indent="-228600" defTabSz="711200" eaLnBrk="0" hangingPunct="0">
                <a:spcBef>
                  <a:spcPct val="20000"/>
                </a:spcBef>
                <a:buChar char="»"/>
                <a:defRPr sz="2000">
                  <a:solidFill>
                    <a:schemeClr val="tx1"/>
                  </a:solidFill>
                  <a:latin typeface="Arial" charset="0"/>
                </a:defRPr>
              </a:lvl5pPr>
              <a:lvl6pPr marL="2514600" indent="-228600" defTabSz="711200" eaLnBrk="0" fontAlgn="base" hangingPunct="0">
                <a:spcBef>
                  <a:spcPct val="20000"/>
                </a:spcBef>
                <a:spcAft>
                  <a:spcPct val="0"/>
                </a:spcAft>
                <a:buChar char="»"/>
                <a:defRPr sz="2000">
                  <a:solidFill>
                    <a:schemeClr val="tx1"/>
                  </a:solidFill>
                  <a:latin typeface="Arial" charset="0"/>
                </a:defRPr>
              </a:lvl6pPr>
              <a:lvl7pPr marL="2971800" indent="-228600" defTabSz="711200" eaLnBrk="0" fontAlgn="base" hangingPunct="0">
                <a:spcBef>
                  <a:spcPct val="20000"/>
                </a:spcBef>
                <a:spcAft>
                  <a:spcPct val="0"/>
                </a:spcAft>
                <a:buChar char="»"/>
                <a:defRPr sz="2000">
                  <a:solidFill>
                    <a:schemeClr val="tx1"/>
                  </a:solidFill>
                  <a:latin typeface="Arial" charset="0"/>
                </a:defRPr>
              </a:lvl7pPr>
              <a:lvl8pPr marL="3429000" indent="-228600" defTabSz="711200" eaLnBrk="0" fontAlgn="base" hangingPunct="0">
                <a:spcBef>
                  <a:spcPct val="20000"/>
                </a:spcBef>
                <a:spcAft>
                  <a:spcPct val="0"/>
                </a:spcAft>
                <a:buChar char="»"/>
                <a:defRPr sz="2000">
                  <a:solidFill>
                    <a:schemeClr val="tx1"/>
                  </a:solidFill>
                  <a:latin typeface="Arial" charset="0"/>
                </a:defRPr>
              </a:lvl8pPr>
              <a:lvl9pPr marL="3886200" indent="-228600" defTabSz="711200" eaLnBrk="0" fontAlgn="base" hangingPunct="0">
                <a:spcBef>
                  <a:spcPct val="20000"/>
                </a:spcBef>
                <a:spcAft>
                  <a:spcPct val="0"/>
                </a:spcAft>
                <a:buChar char="»"/>
                <a:defRPr sz="2000">
                  <a:solidFill>
                    <a:schemeClr val="tx1"/>
                  </a:solidFill>
                  <a:latin typeface="Arial" charset="0"/>
                </a:defRPr>
              </a:lvl9pPr>
            </a:lstStyle>
            <a:p>
              <a:pPr eaLnBrk="1" hangingPunct="1">
                <a:lnSpc>
                  <a:spcPct val="90000"/>
                </a:lnSpc>
                <a:spcBef>
                  <a:spcPct val="0"/>
                </a:spcBef>
                <a:spcAft>
                  <a:spcPct val="35000"/>
                </a:spcAft>
                <a:buFontTx/>
                <a:buNone/>
              </a:pPr>
              <a:r>
                <a:rPr lang="en-IN" altLang="en-US" sz="2400" b="1" dirty="0">
                  <a:solidFill>
                    <a:srgbClr val="000000"/>
                  </a:solidFill>
                  <a:latin typeface="Calibri" pitchFamily="34" charset="0"/>
                </a:rPr>
                <a:t> Sustaining sensitive surveillance for detection of polioviruses</a:t>
              </a:r>
            </a:p>
          </p:txBody>
        </p:sp>
      </p:grpSp>
      <p:grpSp>
        <p:nvGrpSpPr>
          <p:cNvPr id="93188" name="Group 4"/>
          <p:cNvGrpSpPr>
            <a:grpSpLocks/>
          </p:cNvGrpSpPr>
          <p:nvPr/>
        </p:nvGrpSpPr>
        <p:grpSpPr bwMode="auto">
          <a:xfrm>
            <a:off x="1787525" y="2703513"/>
            <a:ext cx="6078538" cy="571500"/>
            <a:chOff x="424314" y="5223996"/>
            <a:chExt cx="8514633" cy="549703"/>
          </a:xfrm>
        </p:grpSpPr>
        <p:sp>
          <p:nvSpPr>
            <p:cNvPr id="93206" name="Rectangle 6"/>
            <p:cNvSpPr>
              <a:spLocks noChangeArrowheads="1"/>
            </p:cNvSpPr>
            <p:nvPr/>
          </p:nvSpPr>
          <p:spPr bwMode="auto">
            <a:xfrm>
              <a:off x="640062" y="5223996"/>
              <a:ext cx="8298885" cy="5497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IN" altLang="en-US" sz="2400">
                <a:solidFill>
                  <a:srgbClr val="000000"/>
                </a:solidFill>
                <a:latin typeface="Calibri" pitchFamily="34" charset="0"/>
              </a:endParaRPr>
            </a:p>
          </p:txBody>
        </p:sp>
        <p:sp>
          <p:nvSpPr>
            <p:cNvPr id="93207" name="Rectangle 7"/>
            <p:cNvSpPr>
              <a:spLocks noChangeArrowheads="1"/>
            </p:cNvSpPr>
            <p:nvPr/>
          </p:nvSpPr>
          <p:spPr bwMode="auto">
            <a:xfrm>
              <a:off x="424314" y="5223996"/>
              <a:ext cx="8208304" cy="5497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436327" tIns="40640" rIns="40640" bIns="40640" anchor="ctr"/>
            <a:lstStyle>
              <a:lvl1pPr defTabSz="711200" eaLnBrk="0" hangingPunct="0">
                <a:spcBef>
                  <a:spcPct val="20000"/>
                </a:spcBef>
                <a:buChar char="•"/>
                <a:defRPr sz="3200">
                  <a:solidFill>
                    <a:schemeClr val="tx1"/>
                  </a:solidFill>
                  <a:latin typeface="Arial" charset="0"/>
                </a:defRPr>
              </a:lvl1pPr>
              <a:lvl2pPr marL="742950" indent="-285750" defTabSz="711200" eaLnBrk="0" hangingPunct="0">
                <a:spcBef>
                  <a:spcPct val="20000"/>
                </a:spcBef>
                <a:buChar char="–"/>
                <a:defRPr sz="2800">
                  <a:solidFill>
                    <a:schemeClr val="tx1"/>
                  </a:solidFill>
                  <a:latin typeface="Arial" charset="0"/>
                </a:defRPr>
              </a:lvl2pPr>
              <a:lvl3pPr marL="1143000" indent="-228600" defTabSz="711200" eaLnBrk="0" hangingPunct="0">
                <a:spcBef>
                  <a:spcPct val="20000"/>
                </a:spcBef>
                <a:buChar char="•"/>
                <a:defRPr sz="2400">
                  <a:solidFill>
                    <a:schemeClr val="tx1"/>
                  </a:solidFill>
                  <a:latin typeface="Arial" charset="0"/>
                </a:defRPr>
              </a:lvl3pPr>
              <a:lvl4pPr marL="1600200" indent="-228600" defTabSz="711200" eaLnBrk="0" hangingPunct="0">
                <a:spcBef>
                  <a:spcPct val="20000"/>
                </a:spcBef>
                <a:buChar char="–"/>
                <a:defRPr sz="2000">
                  <a:solidFill>
                    <a:schemeClr val="tx1"/>
                  </a:solidFill>
                  <a:latin typeface="Arial" charset="0"/>
                </a:defRPr>
              </a:lvl4pPr>
              <a:lvl5pPr marL="2057400" indent="-228600" defTabSz="711200" eaLnBrk="0" hangingPunct="0">
                <a:spcBef>
                  <a:spcPct val="20000"/>
                </a:spcBef>
                <a:buChar char="»"/>
                <a:defRPr sz="2000">
                  <a:solidFill>
                    <a:schemeClr val="tx1"/>
                  </a:solidFill>
                  <a:latin typeface="Arial" charset="0"/>
                </a:defRPr>
              </a:lvl5pPr>
              <a:lvl6pPr marL="2514600" indent="-228600" defTabSz="711200" eaLnBrk="0" fontAlgn="base" hangingPunct="0">
                <a:spcBef>
                  <a:spcPct val="20000"/>
                </a:spcBef>
                <a:spcAft>
                  <a:spcPct val="0"/>
                </a:spcAft>
                <a:buChar char="»"/>
                <a:defRPr sz="2000">
                  <a:solidFill>
                    <a:schemeClr val="tx1"/>
                  </a:solidFill>
                  <a:latin typeface="Arial" charset="0"/>
                </a:defRPr>
              </a:lvl6pPr>
              <a:lvl7pPr marL="2971800" indent="-228600" defTabSz="711200" eaLnBrk="0" fontAlgn="base" hangingPunct="0">
                <a:spcBef>
                  <a:spcPct val="20000"/>
                </a:spcBef>
                <a:spcAft>
                  <a:spcPct val="0"/>
                </a:spcAft>
                <a:buChar char="»"/>
                <a:defRPr sz="2000">
                  <a:solidFill>
                    <a:schemeClr val="tx1"/>
                  </a:solidFill>
                  <a:latin typeface="Arial" charset="0"/>
                </a:defRPr>
              </a:lvl7pPr>
              <a:lvl8pPr marL="3429000" indent="-228600" defTabSz="711200" eaLnBrk="0" fontAlgn="base" hangingPunct="0">
                <a:spcBef>
                  <a:spcPct val="20000"/>
                </a:spcBef>
                <a:spcAft>
                  <a:spcPct val="0"/>
                </a:spcAft>
                <a:buChar char="»"/>
                <a:defRPr sz="2000">
                  <a:solidFill>
                    <a:schemeClr val="tx1"/>
                  </a:solidFill>
                  <a:latin typeface="Arial" charset="0"/>
                </a:defRPr>
              </a:lvl8pPr>
              <a:lvl9pPr marL="3886200" indent="-228600" defTabSz="711200" eaLnBrk="0" fontAlgn="base" hangingPunct="0">
                <a:spcBef>
                  <a:spcPct val="20000"/>
                </a:spcBef>
                <a:spcAft>
                  <a:spcPct val="0"/>
                </a:spcAft>
                <a:buChar char="»"/>
                <a:defRPr sz="2000">
                  <a:solidFill>
                    <a:schemeClr val="tx1"/>
                  </a:solidFill>
                  <a:latin typeface="Arial" charset="0"/>
                </a:defRPr>
              </a:lvl9pPr>
            </a:lstStyle>
            <a:p>
              <a:pPr eaLnBrk="1" hangingPunct="1">
                <a:lnSpc>
                  <a:spcPct val="90000"/>
                </a:lnSpc>
                <a:spcBef>
                  <a:spcPct val="0"/>
                </a:spcBef>
                <a:spcAft>
                  <a:spcPct val="35000"/>
                </a:spcAft>
                <a:buFontTx/>
                <a:buNone/>
              </a:pPr>
              <a:r>
                <a:rPr lang="en-IN" altLang="en-US" sz="2400" b="1" dirty="0">
                  <a:solidFill>
                    <a:srgbClr val="000000"/>
                  </a:solidFill>
                  <a:latin typeface="Calibri" pitchFamily="34" charset="0"/>
                </a:rPr>
                <a:t> Mitigating risk of importation – cross border vaccination</a:t>
              </a:r>
            </a:p>
          </p:txBody>
        </p:sp>
      </p:grpSp>
      <p:grpSp>
        <p:nvGrpSpPr>
          <p:cNvPr id="93189" name="Group 4"/>
          <p:cNvGrpSpPr>
            <a:grpSpLocks/>
          </p:cNvGrpSpPr>
          <p:nvPr/>
        </p:nvGrpSpPr>
        <p:grpSpPr bwMode="auto">
          <a:xfrm>
            <a:off x="1852613" y="3575053"/>
            <a:ext cx="6013450" cy="574675"/>
            <a:chOff x="424314" y="5223996"/>
            <a:chExt cx="8514633" cy="549703"/>
          </a:xfrm>
        </p:grpSpPr>
        <p:sp>
          <p:nvSpPr>
            <p:cNvPr id="93204" name="Rectangle 6"/>
            <p:cNvSpPr>
              <a:spLocks noChangeArrowheads="1"/>
            </p:cNvSpPr>
            <p:nvPr/>
          </p:nvSpPr>
          <p:spPr bwMode="auto">
            <a:xfrm>
              <a:off x="640062" y="5223996"/>
              <a:ext cx="8298885" cy="5497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IN" altLang="en-US" sz="2400">
                <a:solidFill>
                  <a:srgbClr val="000000"/>
                </a:solidFill>
                <a:latin typeface="Calibri" pitchFamily="34" charset="0"/>
              </a:endParaRPr>
            </a:p>
          </p:txBody>
        </p:sp>
        <p:sp>
          <p:nvSpPr>
            <p:cNvPr id="93205" name="Rectangle 7"/>
            <p:cNvSpPr>
              <a:spLocks noChangeArrowheads="1"/>
            </p:cNvSpPr>
            <p:nvPr/>
          </p:nvSpPr>
          <p:spPr bwMode="auto">
            <a:xfrm>
              <a:off x="424314" y="5223996"/>
              <a:ext cx="8208304" cy="5497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436327" tIns="40640" rIns="40640" bIns="40640" anchor="ctr"/>
            <a:lstStyle>
              <a:lvl1pPr defTabSz="711200" eaLnBrk="0" hangingPunct="0">
                <a:spcBef>
                  <a:spcPct val="20000"/>
                </a:spcBef>
                <a:buChar char="•"/>
                <a:defRPr sz="3200">
                  <a:solidFill>
                    <a:schemeClr val="tx1"/>
                  </a:solidFill>
                  <a:latin typeface="Arial" charset="0"/>
                </a:defRPr>
              </a:lvl1pPr>
              <a:lvl2pPr marL="742950" indent="-285750" defTabSz="711200" eaLnBrk="0" hangingPunct="0">
                <a:spcBef>
                  <a:spcPct val="20000"/>
                </a:spcBef>
                <a:buChar char="–"/>
                <a:defRPr sz="2800">
                  <a:solidFill>
                    <a:schemeClr val="tx1"/>
                  </a:solidFill>
                  <a:latin typeface="Arial" charset="0"/>
                </a:defRPr>
              </a:lvl2pPr>
              <a:lvl3pPr marL="1143000" indent="-228600" defTabSz="711200" eaLnBrk="0" hangingPunct="0">
                <a:spcBef>
                  <a:spcPct val="20000"/>
                </a:spcBef>
                <a:buChar char="•"/>
                <a:defRPr sz="2400">
                  <a:solidFill>
                    <a:schemeClr val="tx1"/>
                  </a:solidFill>
                  <a:latin typeface="Arial" charset="0"/>
                </a:defRPr>
              </a:lvl3pPr>
              <a:lvl4pPr marL="1600200" indent="-228600" defTabSz="711200" eaLnBrk="0" hangingPunct="0">
                <a:spcBef>
                  <a:spcPct val="20000"/>
                </a:spcBef>
                <a:buChar char="–"/>
                <a:defRPr sz="2000">
                  <a:solidFill>
                    <a:schemeClr val="tx1"/>
                  </a:solidFill>
                  <a:latin typeface="Arial" charset="0"/>
                </a:defRPr>
              </a:lvl4pPr>
              <a:lvl5pPr marL="2057400" indent="-228600" defTabSz="711200" eaLnBrk="0" hangingPunct="0">
                <a:spcBef>
                  <a:spcPct val="20000"/>
                </a:spcBef>
                <a:buChar char="»"/>
                <a:defRPr sz="2000">
                  <a:solidFill>
                    <a:schemeClr val="tx1"/>
                  </a:solidFill>
                  <a:latin typeface="Arial" charset="0"/>
                </a:defRPr>
              </a:lvl5pPr>
              <a:lvl6pPr marL="2514600" indent="-228600" defTabSz="711200" eaLnBrk="0" fontAlgn="base" hangingPunct="0">
                <a:spcBef>
                  <a:spcPct val="20000"/>
                </a:spcBef>
                <a:spcAft>
                  <a:spcPct val="0"/>
                </a:spcAft>
                <a:buChar char="»"/>
                <a:defRPr sz="2000">
                  <a:solidFill>
                    <a:schemeClr val="tx1"/>
                  </a:solidFill>
                  <a:latin typeface="Arial" charset="0"/>
                </a:defRPr>
              </a:lvl6pPr>
              <a:lvl7pPr marL="2971800" indent="-228600" defTabSz="711200" eaLnBrk="0" fontAlgn="base" hangingPunct="0">
                <a:spcBef>
                  <a:spcPct val="20000"/>
                </a:spcBef>
                <a:spcAft>
                  <a:spcPct val="0"/>
                </a:spcAft>
                <a:buChar char="»"/>
                <a:defRPr sz="2000">
                  <a:solidFill>
                    <a:schemeClr val="tx1"/>
                  </a:solidFill>
                  <a:latin typeface="Arial" charset="0"/>
                </a:defRPr>
              </a:lvl7pPr>
              <a:lvl8pPr marL="3429000" indent="-228600" defTabSz="711200" eaLnBrk="0" fontAlgn="base" hangingPunct="0">
                <a:spcBef>
                  <a:spcPct val="20000"/>
                </a:spcBef>
                <a:spcAft>
                  <a:spcPct val="0"/>
                </a:spcAft>
                <a:buChar char="»"/>
                <a:defRPr sz="2000">
                  <a:solidFill>
                    <a:schemeClr val="tx1"/>
                  </a:solidFill>
                  <a:latin typeface="Arial" charset="0"/>
                </a:defRPr>
              </a:lvl8pPr>
              <a:lvl9pPr marL="3886200" indent="-228600" defTabSz="711200" eaLnBrk="0" fontAlgn="base" hangingPunct="0">
                <a:spcBef>
                  <a:spcPct val="20000"/>
                </a:spcBef>
                <a:spcAft>
                  <a:spcPct val="0"/>
                </a:spcAft>
                <a:buChar char="»"/>
                <a:defRPr sz="2000">
                  <a:solidFill>
                    <a:schemeClr val="tx1"/>
                  </a:solidFill>
                  <a:latin typeface="Arial" charset="0"/>
                </a:defRPr>
              </a:lvl9pPr>
            </a:lstStyle>
            <a:p>
              <a:pPr eaLnBrk="1" hangingPunct="1">
                <a:lnSpc>
                  <a:spcPct val="90000"/>
                </a:lnSpc>
                <a:spcBef>
                  <a:spcPct val="0"/>
                </a:spcBef>
                <a:spcAft>
                  <a:spcPct val="35000"/>
                </a:spcAft>
                <a:buFontTx/>
                <a:buNone/>
              </a:pPr>
              <a:r>
                <a:rPr lang="en-IN" altLang="en-US" sz="2400" b="1" dirty="0">
                  <a:solidFill>
                    <a:srgbClr val="000000"/>
                  </a:solidFill>
                  <a:latin typeface="Calibri" pitchFamily="34" charset="0"/>
                </a:rPr>
                <a:t> Implementing emergency preparedness &amp; response plans</a:t>
              </a:r>
            </a:p>
          </p:txBody>
        </p:sp>
      </p:grpSp>
      <p:grpSp>
        <p:nvGrpSpPr>
          <p:cNvPr id="93190" name="Group 4"/>
          <p:cNvGrpSpPr>
            <a:grpSpLocks/>
          </p:cNvGrpSpPr>
          <p:nvPr/>
        </p:nvGrpSpPr>
        <p:grpSpPr bwMode="auto">
          <a:xfrm>
            <a:off x="1860556" y="4460907"/>
            <a:ext cx="6005513" cy="542925"/>
            <a:chOff x="424314" y="5223996"/>
            <a:chExt cx="8514633" cy="549703"/>
          </a:xfrm>
        </p:grpSpPr>
        <p:sp>
          <p:nvSpPr>
            <p:cNvPr id="93202" name="Rectangle 6"/>
            <p:cNvSpPr>
              <a:spLocks noChangeArrowheads="1"/>
            </p:cNvSpPr>
            <p:nvPr/>
          </p:nvSpPr>
          <p:spPr bwMode="auto">
            <a:xfrm>
              <a:off x="640062" y="5223996"/>
              <a:ext cx="8298885" cy="5497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IN" altLang="en-US" sz="2400">
                <a:solidFill>
                  <a:srgbClr val="000000"/>
                </a:solidFill>
                <a:latin typeface="Calibri" pitchFamily="34" charset="0"/>
              </a:endParaRPr>
            </a:p>
          </p:txBody>
        </p:sp>
        <p:sp>
          <p:nvSpPr>
            <p:cNvPr id="93203" name="Rectangle 7"/>
            <p:cNvSpPr>
              <a:spLocks noChangeArrowheads="1"/>
            </p:cNvSpPr>
            <p:nvPr/>
          </p:nvSpPr>
          <p:spPr bwMode="auto">
            <a:xfrm>
              <a:off x="424314" y="5223996"/>
              <a:ext cx="8208304" cy="5497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436327" tIns="40640" rIns="40640" bIns="40640" anchor="ctr"/>
            <a:lstStyle>
              <a:lvl1pPr defTabSz="711200" eaLnBrk="0" hangingPunct="0">
                <a:spcBef>
                  <a:spcPct val="20000"/>
                </a:spcBef>
                <a:buChar char="•"/>
                <a:defRPr sz="3200">
                  <a:solidFill>
                    <a:schemeClr val="tx1"/>
                  </a:solidFill>
                  <a:latin typeface="Arial" charset="0"/>
                </a:defRPr>
              </a:lvl1pPr>
              <a:lvl2pPr marL="742950" indent="-285750" defTabSz="711200" eaLnBrk="0" hangingPunct="0">
                <a:spcBef>
                  <a:spcPct val="20000"/>
                </a:spcBef>
                <a:buChar char="–"/>
                <a:defRPr sz="2800">
                  <a:solidFill>
                    <a:schemeClr val="tx1"/>
                  </a:solidFill>
                  <a:latin typeface="Arial" charset="0"/>
                </a:defRPr>
              </a:lvl2pPr>
              <a:lvl3pPr marL="1143000" indent="-228600" defTabSz="711200" eaLnBrk="0" hangingPunct="0">
                <a:spcBef>
                  <a:spcPct val="20000"/>
                </a:spcBef>
                <a:buChar char="•"/>
                <a:defRPr sz="2400">
                  <a:solidFill>
                    <a:schemeClr val="tx1"/>
                  </a:solidFill>
                  <a:latin typeface="Arial" charset="0"/>
                </a:defRPr>
              </a:lvl3pPr>
              <a:lvl4pPr marL="1600200" indent="-228600" defTabSz="711200" eaLnBrk="0" hangingPunct="0">
                <a:spcBef>
                  <a:spcPct val="20000"/>
                </a:spcBef>
                <a:buChar char="–"/>
                <a:defRPr sz="2000">
                  <a:solidFill>
                    <a:schemeClr val="tx1"/>
                  </a:solidFill>
                  <a:latin typeface="Arial" charset="0"/>
                </a:defRPr>
              </a:lvl4pPr>
              <a:lvl5pPr marL="2057400" indent="-228600" defTabSz="711200" eaLnBrk="0" hangingPunct="0">
                <a:spcBef>
                  <a:spcPct val="20000"/>
                </a:spcBef>
                <a:buChar char="»"/>
                <a:defRPr sz="2000">
                  <a:solidFill>
                    <a:schemeClr val="tx1"/>
                  </a:solidFill>
                  <a:latin typeface="Arial" charset="0"/>
                </a:defRPr>
              </a:lvl5pPr>
              <a:lvl6pPr marL="2514600" indent="-228600" defTabSz="711200" eaLnBrk="0" fontAlgn="base" hangingPunct="0">
                <a:spcBef>
                  <a:spcPct val="20000"/>
                </a:spcBef>
                <a:spcAft>
                  <a:spcPct val="0"/>
                </a:spcAft>
                <a:buChar char="»"/>
                <a:defRPr sz="2000">
                  <a:solidFill>
                    <a:schemeClr val="tx1"/>
                  </a:solidFill>
                  <a:latin typeface="Arial" charset="0"/>
                </a:defRPr>
              </a:lvl6pPr>
              <a:lvl7pPr marL="2971800" indent="-228600" defTabSz="711200" eaLnBrk="0" fontAlgn="base" hangingPunct="0">
                <a:spcBef>
                  <a:spcPct val="20000"/>
                </a:spcBef>
                <a:spcAft>
                  <a:spcPct val="0"/>
                </a:spcAft>
                <a:buChar char="»"/>
                <a:defRPr sz="2000">
                  <a:solidFill>
                    <a:schemeClr val="tx1"/>
                  </a:solidFill>
                  <a:latin typeface="Arial" charset="0"/>
                </a:defRPr>
              </a:lvl7pPr>
              <a:lvl8pPr marL="3429000" indent="-228600" defTabSz="711200" eaLnBrk="0" fontAlgn="base" hangingPunct="0">
                <a:spcBef>
                  <a:spcPct val="20000"/>
                </a:spcBef>
                <a:spcAft>
                  <a:spcPct val="0"/>
                </a:spcAft>
                <a:buChar char="»"/>
                <a:defRPr sz="2000">
                  <a:solidFill>
                    <a:schemeClr val="tx1"/>
                  </a:solidFill>
                  <a:latin typeface="Arial" charset="0"/>
                </a:defRPr>
              </a:lvl8pPr>
              <a:lvl9pPr marL="3886200" indent="-228600" defTabSz="711200" eaLnBrk="0" fontAlgn="base" hangingPunct="0">
                <a:spcBef>
                  <a:spcPct val="20000"/>
                </a:spcBef>
                <a:spcAft>
                  <a:spcPct val="0"/>
                </a:spcAft>
                <a:buChar char="»"/>
                <a:defRPr sz="2000">
                  <a:solidFill>
                    <a:schemeClr val="tx1"/>
                  </a:solidFill>
                  <a:latin typeface="Arial" charset="0"/>
                </a:defRPr>
              </a:lvl9pPr>
            </a:lstStyle>
            <a:p>
              <a:pPr eaLnBrk="1" hangingPunct="1">
                <a:lnSpc>
                  <a:spcPct val="90000"/>
                </a:lnSpc>
                <a:spcBef>
                  <a:spcPct val="0"/>
                </a:spcBef>
                <a:spcAft>
                  <a:spcPct val="35000"/>
                </a:spcAft>
                <a:buFontTx/>
                <a:buNone/>
              </a:pPr>
              <a:r>
                <a:rPr lang="en-IN" altLang="en-US" sz="2400" b="1" dirty="0">
                  <a:solidFill>
                    <a:srgbClr val="000000"/>
                  </a:solidFill>
                  <a:latin typeface="Calibri" pitchFamily="34" charset="0"/>
                </a:rPr>
                <a:t>Building on polio legacy to strengthen routine immunization</a:t>
              </a:r>
            </a:p>
          </p:txBody>
        </p:sp>
      </p:grpSp>
      <p:grpSp>
        <p:nvGrpSpPr>
          <p:cNvPr id="93191" name="Group 4"/>
          <p:cNvGrpSpPr>
            <a:grpSpLocks/>
          </p:cNvGrpSpPr>
          <p:nvPr/>
        </p:nvGrpSpPr>
        <p:grpSpPr bwMode="auto">
          <a:xfrm>
            <a:off x="1739916" y="5372100"/>
            <a:ext cx="5586413" cy="514350"/>
            <a:chOff x="424314" y="5223996"/>
            <a:chExt cx="8514633" cy="549703"/>
          </a:xfrm>
        </p:grpSpPr>
        <p:sp>
          <p:nvSpPr>
            <p:cNvPr id="93200" name="Rectangle 6"/>
            <p:cNvSpPr>
              <a:spLocks noChangeArrowheads="1"/>
            </p:cNvSpPr>
            <p:nvPr/>
          </p:nvSpPr>
          <p:spPr bwMode="auto">
            <a:xfrm>
              <a:off x="640062" y="5223996"/>
              <a:ext cx="8298885" cy="5497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IN" altLang="en-US" sz="2400">
                <a:solidFill>
                  <a:srgbClr val="000000"/>
                </a:solidFill>
                <a:latin typeface="Calibri" pitchFamily="34" charset="0"/>
              </a:endParaRPr>
            </a:p>
          </p:txBody>
        </p:sp>
        <p:sp>
          <p:nvSpPr>
            <p:cNvPr id="93201" name="Rectangle 7"/>
            <p:cNvSpPr>
              <a:spLocks noChangeArrowheads="1"/>
            </p:cNvSpPr>
            <p:nvPr/>
          </p:nvSpPr>
          <p:spPr bwMode="auto">
            <a:xfrm>
              <a:off x="424314" y="5223996"/>
              <a:ext cx="8208304" cy="5497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436327" tIns="40640" rIns="40640" bIns="40640" anchor="ctr"/>
            <a:lstStyle>
              <a:lvl1pPr defTabSz="711200" eaLnBrk="0" hangingPunct="0">
                <a:spcBef>
                  <a:spcPct val="20000"/>
                </a:spcBef>
                <a:buChar char="•"/>
                <a:defRPr sz="3200">
                  <a:solidFill>
                    <a:schemeClr val="tx1"/>
                  </a:solidFill>
                  <a:latin typeface="Arial" charset="0"/>
                </a:defRPr>
              </a:lvl1pPr>
              <a:lvl2pPr marL="742950" indent="-285750" defTabSz="711200" eaLnBrk="0" hangingPunct="0">
                <a:spcBef>
                  <a:spcPct val="20000"/>
                </a:spcBef>
                <a:buChar char="–"/>
                <a:defRPr sz="2800">
                  <a:solidFill>
                    <a:schemeClr val="tx1"/>
                  </a:solidFill>
                  <a:latin typeface="Arial" charset="0"/>
                </a:defRPr>
              </a:lvl2pPr>
              <a:lvl3pPr marL="1143000" indent="-228600" defTabSz="711200" eaLnBrk="0" hangingPunct="0">
                <a:spcBef>
                  <a:spcPct val="20000"/>
                </a:spcBef>
                <a:buChar char="•"/>
                <a:defRPr sz="2400">
                  <a:solidFill>
                    <a:schemeClr val="tx1"/>
                  </a:solidFill>
                  <a:latin typeface="Arial" charset="0"/>
                </a:defRPr>
              </a:lvl3pPr>
              <a:lvl4pPr marL="1600200" indent="-228600" defTabSz="711200" eaLnBrk="0" hangingPunct="0">
                <a:spcBef>
                  <a:spcPct val="20000"/>
                </a:spcBef>
                <a:buChar char="–"/>
                <a:defRPr sz="2000">
                  <a:solidFill>
                    <a:schemeClr val="tx1"/>
                  </a:solidFill>
                  <a:latin typeface="Arial" charset="0"/>
                </a:defRPr>
              </a:lvl4pPr>
              <a:lvl5pPr marL="2057400" indent="-228600" defTabSz="711200" eaLnBrk="0" hangingPunct="0">
                <a:spcBef>
                  <a:spcPct val="20000"/>
                </a:spcBef>
                <a:buChar char="»"/>
                <a:defRPr sz="2000">
                  <a:solidFill>
                    <a:schemeClr val="tx1"/>
                  </a:solidFill>
                  <a:latin typeface="Arial" charset="0"/>
                </a:defRPr>
              </a:lvl5pPr>
              <a:lvl6pPr marL="2514600" indent="-228600" defTabSz="711200" eaLnBrk="0" fontAlgn="base" hangingPunct="0">
                <a:spcBef>
                  <a:spcPct val="20000"/>
                </a:spcBef>
                <a:spcAft>
                  <a:spcPct val="0"/>
                </a:spcAft>
                <a:buChar char="»"/>
                <a:defRPr sz="2000">
                  <a:solidFill>
                    <a:schemeClr val="tx1"/>
                  </a:solidFill>
                  <a:latin typeface="Arial" charset="0"/>
                </a:defRPr>
              </a:lvl6pPr>
              <a:lvl7pPr marL="2971800" indent="-228600" defTabSz="711200" eaLnBrk="0" fontAlgn="base" hangingPunct="0">
                <a:spcBef>
                  <a:spcPct val="20000"/>
                </a:spcBef>
                <a:spcAft>
                  <a:spcPct val="0"/>
                </a:spcAft>
                <a:buChar char="»"/>
                <a:defRPr sz="2000">
                  <a:solidFill>
                    <a:schemeClr val="tx1"/>
                  </a:solidFill>
                  <a:latin typeface="Arial" charset="0"/>
                </a:defRPr>
              </a:lvl7pPr>
              <a:lvl8pPr marL="3429000" indent="-228600" defTabSz="711200" eaLnBrk="0" fontAlgn="base" hangingPunct="0">
                <a:spcBef>
                  <a:spcPct val="20000"/>
                </a:spcBef>
                <a:spcAft>
                  <a:spcPct val="0"/>
                </a:spcAft>
                <a:buChar char="»"/>
                <a:defRPr sz="2000">
                  <a:solidFill>
                    <a:schemeClr val="tx1"/>
                  </a:solidFill>
                  <a:latin typeface="Arial" charset="0"/>
                </a:defRPr>
              </a:lvl8pPr>
              <a:lvl9pPr marL="3886200" indent="-228600" defTabSz="711200" eaLnBrk="0" fontAlgn="base" hangingPunct="0">
                <a:spcBef>
                  <a:spcPct val="20000"/>
                </a:spcBef>
                <a:spcAft>
                  <a:spcPct val="0"/>
                </a:spcAft>
                <a:buChar char="»"/>
                <a:defRPr sz="2000">
                  <a:solidFill>
                    <a:schemeClr val="tx1"/>
                  </a:solidFill>
                  <a:latin typeface="Arial" charset="0"/>
                </a:defRPr>
              </a:lvl9pPr>
            </a:lstStyle>
            <a:p>
              <a:pPr eaLnBrk="1" hangingPunct="1">
                <a:lnSpc>
                  <a:spcPct val="90000"/>
                </a:lnSpc>
                <a:spcBef>
                  <a:spcPct val="0"/>
                </a:spcBef>
                <a:spcAft>
                  <a:spcPct val="35000"/>
                </a:spcAft>
                <a:buFontTx/>
                <a:buNone/>
              </a:pPr>
              <a:r>
                <a:rPr lang="en-IN" altLang="en-US" sz="2400" b="1" dirty="0">
                  <a:solidFill>
                    <a:srgbClr val="000000"/>
                  </a:solidFill>
                  <a:latin typeface="Calibri" pitchFamily="34" charset="0"/>
                </a:rPr>
                <a:t> Polio end game strategy development &amp; planning</a:t>
              </a:r>
            </a:p>
          </p:txBody>
        </p:sp>
      </p:grpSp>
      <p:sp>
        <p:nvSpPr>
          <p:cNvPr id="93192" name="Arc 13"/>
          <p:cNvSpPr>
            <a:spLocks/>
          </p:cNvSpPr>
          <p:nvPr/>
        </p:nvSpPr>
        <p:spPr bwMode="auto">
          <a:xfrm>
            <a:off x="1169988" y="1009650"/>
            <a:ext cx="715962" cy="5376863"/>
          </a:xfrm>
          <a:custGeom>
            <a:avLst/>
            <a:gdLst>
              <a:gd name="T0" fmla="*/ 0 w 21600"/>
              <a:gd name="T1" fmla="*/ 0 h 41975"/>
              <a:gd name="T2" fmla="*/ 0 w 21600"/>
              <a:gd name="T3" fmla="*/ 0 h 41975"/>
              <a:gd name="T4" fmla="*/ 0 w 21600"/>
              <a:gd name="T5" fmla="*/ 0 h 41975"/>
              <a:gd name="T6" fmla="*/ 0 60000 65536"/>
              <a:gd name="T7" fmla="*/ 0 60000 65536"/>
              <a:gd name="T8" fmla="*/ 0 60000 65536"/>
              <a:gd name="T9" fmla="*/ 0 w 21600"/>
              <a:gd name="T10" fmla="*/ 0 h 41975"/>
              <a:gd name="T11" fmla="*/ 21600 w 21600"/>
              <a:gd name="T12" fmla="*/ 41975 h 41975"/>
            </a:gdLst>
            <a:ahLst/>
            <a:cxnLst>
              <a:cxn ang="T6">
                <a:pos x="T0" y="T1"/>
              </a:cxn>
              <a:cxn ang="T7">
                <a:pos x="T2" y="T3"/>
              </a:cxn>
              <a:cxn ang="T8">
                <a:pos x="T4" y="T5"/>
              </a:cxn>
            </a:cxnLst>
            <a:rect l="T9" t="T10" r="T11" b="T12"/>
            <a:pathLst>
              <a:path w="21600" h="41975" fill="none" extrusionOk="0">
                <a:moveTo>
                  <a:pt x="4576" y="0"/>
                </a:moveTo>
                <a:cubicBezTo>
                  <a:pt x="14511" y="2154"/>
                  <a:pt x="21600" y="10944"/>
                  <a:pt x="21600" y="21110"/>
                </a:cubicBezTo>
                <a:cubicBezTo>
                  <a:pt x="21600" y="30886"/>
                  <a:pt x="15032" y="39444"/>
                  <a:pt x="5588" y="41974"/>
                </a:cubicBezTo>
              </a:path>
              <a:path w="21600" h="41975" stroke="0" extrusionOk="0">
                <a:moveTo>
                  <a:pt x="4576" y="0"/>
                </a:moveTo>
                <a:cubicBezTo>
                  <a:pt x="14511" y="2154"/>
                  <a:pt x="21600" y="10944"/>
                  <a:pt x="21600" y="21110"/>
                </a:cubicBezTo>
                <a:cubicBezTo>
                  <a:pt x="21600" y="30886"/>
                  <a:pt x="15032" y="39444"/>
                  <a:pt x="5588" y="41974"/>
                </a:cubicBezTo>
                <a:lnTo>
                  <a:pt x="0" y="21110"/>
                </a:lnTo>
                <a:lnTo>
                  <a:pt x="4576" y="0"/>
                </a:lnTo>
                <a:close/>
              </a:path>
            </a:pathLst>
          </a:custGeom>
          <a:noFill/>
          <a:ln w="28575">
            <a:solidFill>
              <a:srgbClr val="00808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IN"/>
          </a:p>
        </p:txBody>
      </p:sp>
      <p:sp>
        <p:nvSpPr>
          <p:cNvPr id="93193" name="Oval 5"/>
          <p:cNvSpPr>
            <a:spLocks noChangeArrowheads="1"/>
          </p:cNvSpPr>
          <p:nvPr/>
        </p:nvSpPr>
        <p:spPr bwMode="auto">
          <a:xfrm>
            <a:off x="1311275" y="1041425"/>
            <a:ext cx="444500" cy="593725"/>
          </a:xfrm>
          <a:prstGeom prst="ellipse">
            <a:avLst/>
          </a:prstGeom>
          <a:solidFill>
            <a:schemeClr val="accent1"/>
          </a:solidFill>
          <a:ln w="25400" algn="ctr">
            <a:solidFill>
              <a:srgbClr val="BBE0E3"/>
            </a:solidFill>
            <a:round/>
            <a:headEnd/>
            <a:tailEnd/>
          </a:ln>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IN" altLang="en-US" sz="2000">
              <a:solidFill>
                <a:srgbClr val="000000"/>
              </a:solidFill>
              <a:latin typeface="Calibri" pitchFamily="34" charset="0"/>
            </a:endParaRPr>
          </a:p>
        </p:txBody>
      </p:sp>
      <p:sp>
        <p:nvSpPr>
          <p:cNvPr id="93194" name="Oval 5"/>
          <p:cNvSpPr>
            <a:spLocks noChangeArrowheads="1"/>
          </p:cNvSpPr>
          <p:nvPr/>
        </p:nvSpPr>
        <p:spPr bwMode="auto">
          <a:xfrm>
            <a:off x="1541463" y="1827235"/>
            <a:ext cx="444500" cy="593725"/>
          </a:xfrm>
          <a:prstGeom prst="ellipse">
            <a:avLst/>
          </a:prstGeom>
          <a:solidFill>
            <a:schemeClr val="accent1"/>
          </a:solidFill>
          <a:ln w="25400" algn="ctr">
            <a:solidFill>
              <a:srgbClr val="BBE0E3"/>
            </a:solidFill>
            <a:round/>
            <a:headEnd/>
            <a:tailEnd/>
          </a:ln>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IN" altLang="en-US" sz="2000">
              <a:solidFill>
                <a:srgbClr val="000000"/>
              </a:solidFill>
              <a:latin typeface="Calibri" pitchFamily="34" charset="0"/>
            </a:endParaRPr>
          </a:p>
        </p:txBody>
      </p:sp>
      <p:sp>
        <p:nvSpPr>
          <p:cNvPr id="93195" name="Oval 5"/>
          <p:cNvSpPr>
            <a:spLocks noChangeArrowheads="1"/>
          </p:cNvSpPr>
          <p:nvPr/>
        </p:nvSpPr>
        <p:spPr bwMode="auto">
          <a:xfrm>
            <a:off x="1649413" y="2690845"/>
            <a:ext cx="444500" cy="593725"/>
          </a:xfrm>
          <a:prstGeom prst="ellipse">
            <a:avLst/>
          </a:prstGeom>
          <a:solidFill>
            <a:schemeClr val="accent1"/>
          </a:solidFill>
          <a:ln w="25400" algn="ctr">
            <a:solidFill>
              <a:srgbClr val="BBE0E3"/>
            </a:solidFill>
            <a:round/>
            <a:headEnd/>
            <a:tailEnd/>
          </a:ln>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IN" altLang="en-US" sz="2000">
              <a:solidFill>
                <a:srgbClr val="000000"/>
              </a:solidFill>
              <a:latin typeface="Calibri" pitchFamily="34" charset="0"/>
            </a:endParaRPr>
          </a:p>
        </p:txBody>
      </p:sp>
      <p:sp>
        <p:nvSpPr>
          <p:cNvPr id="93196" name="Oval 5"/>
          <p:cNvSpPr>
            <a:spLocks noChangeArrowheads="1"/>
          </p:cNvSpPr>
          <p:nvPr/>
        </p:nvSpPr>
        <p:spPr bwMode="auto">
          <a:xfrm>
            <a:off x="1663700" y="3556003"/>
            <a:ext cx="444500" cy="593725"/>
          </a:xfrm>
          <a:prstGeom prst="ellipse">
            <a:avLst/>
          </a:prstGeom>
          <a:solidFill>
            <a:schemeClr val="accent1"/>
          </a:solidFill>
          <a:ln w="25400" algn="ctr">
            <a:solidFill>
              <a:srgbClr val="BBE0E3"/>
            </a:solidFill>
            <a:round/>
            <a:headEnd/>
            <a:tailEnd/>
          </a:ln>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IN" altLang="en-US" sz="2000">
              <a:solidFill>
                <a:srgbClr val="000000"/>
              </a:solidFill>
              <a:latin typeface="Calibri" pitchFamily="34" charset="0"/>
            </a:endParaRPr>
          </a:p>
        </p:txBody>
      </p:sp>
      <p:sp>
        <p:nvSpPr>
          <p:cNvPr id="93197" name="Oval 5"/>
          <p:cNvSpPr>
            <a:spLocks noChangeArrowheads="1"/>
          </p:cNvSpPr>
          <p:nvPr/>
        </p:nvSpPr>
        <p:spPr bwMode="auto">
          <a:xfrm>
            <a:off x="1604979" y="4448207"/>
            <a:ext cx="446087" cy="593725"/>
          </a:xfrm>
          <a:prstGeom prst="ellipse">
            <a:avLst/>
          </a:prstGeom>
          <a:solidFill>
            <a:schemeClr val="accent1"/>
          </a:solidFill>
          <a:ln w="25400" algn="ctr">
            <a:solidFill>
              <a:srgbClr val="BBE0E3"/>
            </a:solidFill>
            <a:round/>
            <a:headEnd/>
            <a:tailEnd/>
          </a:ln>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IN" altLang="en-US" sz="2000">
              <a:solidFill>
                <a:srgbClr val="000000"/>
              </a:solidFill>
              <a:latin typeface="Calibri" pitchFamily="34" charset="0"/>
            </a:endParaRPr>
          </a:p>
        </p:txBody>
      </p:sp>
      <p:sp>
        <p:nvSpPr>
          <p:cNvPr id="93198" name="Oval 5"/>
          <p:cNvSpPr>
            <a:spLocks noChangeArrowheads="1"/>
          </p:cNvSpPr>
          <p:nvPr/>
        </p:nvSpPr>
        <p:spPr bwMode="auto">
          <a:xfrm>
            <a:off x="1460500" y="5330857"/>
            <a:ext cx="446088" cy="593725"/>
          </a:xfrm>
          <a:prstGeom prst="ellipse">
            <a:avLst/>
          </a:prstGeom>
          <a:solidFill>
            <a:schemeClr val="accent1"/>
          </a:solidFill>
          <a:ln w="25400" algn="ctr">
            <a:solidFill>
              <a:srgbClr val="BBE0E3"/>
            </a:solidFill>
            <a:round/>
            <a:headEnd/>
            <a:tailEnd/>
          </a:ln>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endParaRPr lang="en-IN" altLang="en-US" sz="2000">
              <a:solidFill>
                <a:srgbClr val="000000"/>
              </a:solidFill>
              <a:latin typeface="Calibri" pitchFamily="34" charset="0"/>
            </a:endParaRPr>
          </a:p>
        </p:txBody>
      </p:sp>
      <p:sp>
        <p:nvSpPr>
          <p:cNvPr id="93199" name="Title 1"/>
          <p:cNvSpPr>
            <a:spLocks/>
          </p:cNvSpPr>
          <p:nvPr/>
        </p:nvSpPr>
        <p:spPr bwMode="auto">
          <a:xfrm>
            <a:off x="0" y="0"/>
            <a:ext cx="9144000" cy="838200"/>
          </a:xfrm>
          <a:prstGeom prst="rect">
            <a:avLst/>
          </a:prstGeom>
          <a:solidFill>
            <a:srgbClr val="761E6C"/>
          </a:solidFill>
          <a:ln>
            <a:noFill/>
          </a:ln>
          <a:extLst/>
        </p:spPr>
        <p:txBody>
          <a:bodyPr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lnSpc>
                <a:spcPct val="110000"/>
              </a:lnSpc>
              <a:spcBef>
                <a:spcPct val="0"/>
              </a:spcBef>
              <a:buFontTx/>
              <a:buNone/>
            </a:pPr>
            <a:r>
              <a:rPr lang="en-US" altLang="en-US" b="1">
                <a:solidFill>
                  <a:srgbClr val="FFFFFF"/>
                </a:solidFill>
                <a:latin typeface="Century Gothic" panose="020B0502020202020204" pitchFamily="34" charset="0"/>
                <a:cs typeface="Arial" panose="020B0604020202020204" pitchFamily="34" charset="0"/>
              </a:rPr>
              <a:t>Current priorities for polio eradication </a:t>
            </a:r>
          </a:p>
        </p:txBody>
      </p:sp>
    </p:spTree>
    <p:extLst>
      <p:ext uri="{BB962C8B-B14F-4D97-AF65-F5344CB8AC3E}">
        <p14:creationId xmlns:p14="http://schemas.microsoft.com/office/powerpoint/2010/main" xmlns="" val="3855494453"/>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Number Placeholder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eaLnBrk="1" fontAlgn="base" hangingPunct="1">
              <a:spcBef>
                <a:spcPct val="0"/>
              </a:spcBef>
              <a:spcAft>
                <a:spcPct val="0"/>
              </a:spcAft>
              <a:buFontTx/>
              <a:buNone/>
            </a:pPr>
            <a:fld id="{9242AC6D-2E17-4B2F-B85B-AF1AEF7DD539}" type="slidenum">
              <a:rPr lang="en-US" altLang="en-US" sz="1400" smtClean="0">
                <a:solidFill>
                  <a:srgbClr val="000000"/>
                </a:solidFill>
                <a:cs typeface="Arial" charset="0"/>
              </a:rPr>
              <a:pPr algn="r" eaLnBrk="1" fontAlgn="base" hangingPunct="1">
                <a:spcBef>
                  <a:spcPct val="0"/>
                </a:spcBef>
                <a:spcAft>
                  <a:spcPct val="0"/>
                </a:spcAft>
                <a:buFontTx/>
                <a:buNone/>
              </a:pPr>
              <a:t>36</a:t>
            </a:fld>
            <a:endParaRPr lang="en-US" altLang="en-US" sz="1400" dirty="0" smtClean="0">
              <a:solidFill>
                <a:srgbClr val="000000"/>
              </a:solidFill>
              <a:cs typeface="Arial" charset="0"/>
            </a:endParaRPr>
          </a:p>
        </p:txBody>
      </p:sp>
      <p:sp>
        <p:nvSpPr>
          <p:cNvPr id="100355" name="Rectangle 2"/>
          <p:cNvSpPr>
            <a:spLocks noGrp="1" noChangeArrowheads="1"/>
          </p:cNvSpPr>
          <p:nvPr>
            <p:ph type="body" idx="4294967295"/>
          </p:nvPr>
        </p:nvSpPr>
        <p:spPr>
          <a:xfrm>
            <a:off x="179512" y="980728"/>
            <a:ext cx="8568952" cy="5502622"/>
          </a:xfrm>
        </p:spPr>
        <p:txBody>
          <a:bodyPr/>
          <a:lstStyle/>
          <a:p>
            <a:pPr eaLnBrk="1" hangingPunct="1">
              <a:lnSpc>
                <a:spcPct val="90000"/>
              </a:lnSpc>
              <a:spcBef>
                <a:spcPct val="0"/>
              </a:spcBef>
              <a:buFont typeface="Arial" panose="020B0604020202020204" pitchFamily="34" charset="0"/>
              <a:buChar char="•"/>
            </a:pPr>
            <a:r>
              <a:rPr lang="en-US" altLang="en-US" sz="2400" kern="1200" dirty="0"/>
              <a:t>Ensure highest level of </a:t>
            </a:r>
            <a:r>
              <a:rPr lang="en-US" altLang="en-US" sz="2400" kern="1200" dirty="0" smtClean="0"/>
              <a:t>administrative &amp; political involvement</a:t>
            </a:r>
          </a:p>
          <a:p>
            <a:pPr eaLnBrk="1" hangingPunct="1">
              <a:lnSpc>
                <a:spcPct val="90000"/>
              </a:lnSpc>
              <a:spcBef>
                <a:spcPct val="0"/>
              </a:spcBef>
              <a:buFont typeface="Arial" panose="020B0604020202020204" pitchFamily="34" charset="0"/>
              <a:buChar char="•"/>
            </a:pPr>
            <a:endParaRPr lang="en-US" altLang="en-US" sz="2400" kern="1200" dirty="0" smtClean="0"/>
          </a:p>
          <a:p>
            <a:pPr eaLnBrk="1" hangingPunct="1">
              <a:lnSpc>
                <a:spcPct val="90000"/>
              </a:lnSpc>
              <a:spcBef>
                <a:spcPct val="0"/>
              </a:spcBef>
              <a:buFont typeface="Arial" panose="020B0604020202020204" pitchFamily="34" charset="0"/>
              <a:buChar char="•"/>
            </a:pPr>
            <a:r>
              <a:rPr lang="en-US" altLang="en-US" sz="2400" kern="1200" dirty="0" smtClean="0"/>
              <a:t>Continue </a:t>
            </a:r>
            <a:r>
              <a:rPr lang="en-US" altLang="en-US" sz="2400" kern="1200" dirty="0"/>
              <a:t>focus on high risk </a:t>
            </a:r>
            <a:r>
              <a:rPr lang="en-US" altLang="en-US" sz="2400" kern="1200" dirty="0" smtClean="0"/>
              <a:t>blocks</a:t>
            </a:r>
          </a:p>
          <a:p>
            <a:pPr eaLnBrk="1" hangingPunct="1">
              <a:lnSpc>
                <a:spcPct val="90000"/>
              </a:lnSpc>
              <a:spcBef>
                <a:spcPct val="0"/>
              </a:spcBef>
              <a:buFont typeface="Arial" panose="020B0604020202020204" pitchFamily="34" charset="0"/>
              <a:buChar char="•"/>
            </a:pPr>
            <a:endParaRPr lang="en-US" altLang="en-US" sz="2400" kern="1200" dirty="0" smtClean="0"/>
          </a:p>
          <a:p>
            <a:pPr eaLnBrk="1" hangingPunct="1">
              <a:lnSpc>
                <a:spcPct val="90000"/>
              </a:lnSpc>
              <a:spcBef>
                <a:spcPct val="0"/>
              </a:spcBef>
              <a:buFont typeface="Arial" panose="020B0604020202020204" pitchFamily="34" charset="0"/>
              <a:buChar char="•"/>
            </a:pPr>
            <a:r>
              <a:rPr lang="en-US" altLang="en-US" sz="2400" kern="1200" dirty="0" smtClean="0"/>
              <a:t>Focus </a:t>
            </a:r>
            <a:r>
              <a:rPr lang="en-US" altLang="en-US" sz="2400" kern="1200" dirty="0"/>
              <a:t>on vulnerable/underserved </a:t>
            </a:r>
            <a:r>
              <a:rPr lang="en-US" altLang="en-US" sz="2400" kern="1200" dirty="0" smtClean="0"/>
              <a:t>populations</a:t>
            </a:r>
          </a:p>
          <a:p>
            <a:pPr eaLnBrk="1" hangingPunct="1">
              <a:lnSpc>
                <a:spcPct val="90000"/>
              </a:lnSpc>
              <a:spcBef>
                <a:spcPct val="0"/>
              </a:spcBef>
              <a:buFont typeface="Arial" panose="020B0604020202020204" pitchFamily="34" charset="0"/>
              <a:buChar char="•"/>
            </a:pPr>
            <a:endParaRPr lang="en-US" altLang="en-US" sz="2400" kern="1200" dirty="0"/>
          </a:p>
          <a:p>
            <a:pPr eaLnBrk="1" hangingPunct="1">
              <a:lnSpc>
                <a:spcPct val="90000"/>
              </a:lnSpc>
              <a:spcBef>
                <a:spcPct val="0"/>
              </a:spcBef>
              <a:buFont typeface="Arial" panose="020B0604020202020204" pitchFamily="34" charset="0"/>
              <a:buChar char="•"/>
            </a:pPr>
            <a:r>
              <a:rPr lang="en-US" altLang="en-US" sz="2400" kern="1200" dirty="0"/>
              <a:t>Intensify IEC </a:t>
            </a:r>
            <a:r>
              <a:rPr lang="en-US" altLang="en-US" sz="2400" kern="1200" dirty="0" smtClean="0"/>
              <a:t>activities during SIAs</a:t>
            </a:r>
          </a:p>
          <a:p>
            <a:pPr eaLnBrk="1" hangingPunct="1">
              <a:lnSpc>
                <a:spcPct val="90000"/>
              </a:lnSpc>
              <a:spcBef>
                <a:spcPct val="0"/>
              </a:spcBef>
              <a:buFont typeface="Arial" panose="020B0604020202020204" pitchFamily="34" charset="0"/>
              <a:buChar char="•"/>
            </a:pPr>
            <a:endParaRPr lang="en-US" altLang="en-US" sz="2400" kern="1200" dirty="0"/>
          </a:p>
          <a:p>
            <a:pPr eaLnBrk="1" hangingPunct="1">
              <a:lnSpc>
                <a:spcPct val="90000"/>
              </a:lnSpc>
              <a:spcBef>
                <a:spcPct val="0"/>
              </a:spcBef>
              <a:buFont typeface="Arial" panose="020B0604020202020204" pitchFamily="34" charset="0"/>
              <a:buChar char="•"/>
            </a:pPr>
            <a:r>
              <a:rPr lang="en-US" sz="2400" kern="1200" dirty="0" smtClean="0"/>
              <a:t>Campaign monitoring &amp; ensure feedback mechanism </a:t>
            </a:r>
            <a:r>
              <a:rPr lang="en-US" sz="2400" kern="1200" dirty="0"/>
              <a:t>at district and </a:t>
            </a:r>
            <a:r>
              <a:rPr lang="en-US" sz="2400" kern="1200" dirty="0" smtClean="0"/>
              <a:t>sub-district levels</a:t>
            </a:r>
          </a:p>
          <a:p>
            <a:pPr eaLnBrk="1" hangingPunct="1">
              <a:lnSpc>
                <a:spcPct val="90000"/>
              </a:lnSpc>
              <a:spcBef>
                <a:spcPct val="0"/>
              </a:spcBef>
              <a:buFont typeface="Arial" panose="020B0604020202020204" pitchFamily="34" charset="0"/>
              <a:buChar char="•"/>
            </a:pPr>
            <a:endParaRPr lang="en-US" sz="2400" kern="1200" dirty="0"/>
          </a:p>
          <a:p>
            <a:pPr eaLnBrk="1" hangingPunct="1">
              <a:lnSpc>
                <a:spcPct val="90000"/>
              </a:lnSpc>
              <a:spcBef>
                <a:spcPct val="0"/>
              </a:spcBef>
              <a:buFont typeface="Arial" panose="020B0604020202020204" pitchFamily="34" charset="0"/>
              <a:buChar char="•"/>
            </a:pPr>
            <a:r>
              <a:rPr lang="en-US" altLang="en-US" sz="2400" kern="1200" dirty="0" smtClean="0"/>
              <a:t>Ensure </a:t>
            </a:r>
            <a:r>
              <a:rPr lang="en-US" altLang="en-US" sz="2400" kern="1200" dirty="0"/>
              <a:t>high quality AFP </a:t>
            </a:r>
            <a:r>
              <a:rPr lang="en-US" altLang="en-US" sz="2400" kern="1200" dirty="0" smtClean="0"/>
              <a:t>surveillance</a:t>
            </a:r>
          </a:p>
          <a:p>
            <a:pPr marL="0" indent="0" eaLnBrk="1" hangingPunct="1">
              <a:lnSpc>
                <a:spcPct val="90000"/>
              </a:lnSpc>
              <a:spcBef>
                <a:spcPct val="0"/>
              </a:spcBef>
              <a:buNone/>
            </a:pPr>
            <a:endParaRPr lang="en-US" altLang="en-US" sz="2400" kern="1200" dirty="0"/>
          </a:p>
          <a:p>
            <a:pPr eaLnBrk="1" hangingPunct="1">
              <a:lnSpc>
                <a:spcPct val="90000"/>
              </a:lnSpc>
              <a:spcBef>
                <a:spcPct val="0"/>
              </a:spcBef>
              <a:buFont typeface="Arial" panose="020B0604020202020204" pitchFamily="34" charset="0"/>
              <a:buChar char="•"/>
            </a:pPr>
            <a:r>
              <a:rPr lang="en-US" sz="2400" kern="1200" dirty="0"/>
              <a:t>Continue vaccination of </a:t>
            </a:r>
            <a:r>
              <a:rPr lang="en-US" sz="2400" kern="1200" dirty="0" smtClean="0"/>
              <a:t>international travellers</a:t>
            </a:r>
            <a:r>
              <a:rPr lang="en-US" altLang="en-US" sz="2400" kern="1200" dirty="0" smtClean="0"/>
              <a:t> </a:t>
            </a:r>
          </a:p>
          <a:p>
            <a:pPr eaLnBrk="1" hangingPunct="1">
              <a:lnSpc>
                <a:spcPct val="90000"/>
              </a:lnSpc>
              <a:spcBef>
                <a:spcPct val="0"/>
              </a:spcBef>
              <a:buFont typeface="Arial" panose="020B0604020202020204" pitchFamily="34" charset="0"/>
              <a:buChar char="•"/>
            </a:pPr>
            <a:endParaRPr lang="en-US" altLang="en-US" sz="2400" kern="1200" dirty="0"/>
          </a:p>
          <a:p>
            <a:pPr eaLnBrk="1" hangingPunct="1">
              <a:lnSpc>
                <a:spcPct val="90000"/>
              </a:lnSpc>
              <a:spcBef>
                <a:spcPct val="0"/>
              </a:spcBef>
              <a:buFont typeface="Arial" panose="020B0604020202020204" pitchFamily="34" charset="0"/>
              <a:buChar char="•"/>
            </a:pPr>
            <a:r>
              <a:rPr lang="en-US" sz="2400" kern="1200" dirty="0"/>
              <a:t>Emergency Preparedness and Response</a:t>
            </a:r>
            <a:endParaRPr lang="en-US" altLang="en-US" sz="2400" kern="1200" dirty="0"/>
          </a:p>
        </p:txBody>
      </p:sp>
      <p:sp>
        <p:nvSpPr>
          <p:cNvPr id="100356" name="Rectangle 3"/>
          <p:cNvSpPr>
            <a:spLocks noChangeArrowheads="1"/>
          </p:cNvSpPr>
          <p:nvPr/>
        </p:nvSpPr>
        <p:spPr bwMode="auto">
          <a:xfrm>
            <a:off x="0" y="0"/>
            <a:ext cx="9144000" cy="764704"/>
          </a:xfrm>
          <a:prstGeom prst="rect">
            <a:avLst/>
          </a:prstGeom>
          <a:solidFill>
            <a:srgbClr val="820082"/>
          </a:solidFill>
          <a:ln>
            <a:noFill/>
          </a:ln>
          <a:extLst/>
        </p:spPr>
        <p:txBody>
          <a:bodyPr/>
          <a:lstStyle>
            <a:lvl1pPr marL="342900" indent="-342900"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fontAlgn="base" hangingPunct="1">
              <a:lnSpc>
                <a:spcPct val="80000"/>
              </a:lnSpc>
              <a:spcBef>
                <a:spcPct val="0"/>
              </a:spcBef>
              <a:spcAft>
                <a:spcPct val="0"/>
              </a:spcAft>
              <a:buFontTx/>
              <a:buNone/>
            </a:pPr>
            <a:r>
              <a:rPr lang="en-GB" altLang="en-US" b="1" dirty="0" smtClean="0">
                <a:solidFill>
                  <a:srgbClr val="FFFFFF"/>
                </a:solidFill>
                <a:latin typeface="Century Gothic" panose="020B0502020202020204" pitchFamily="34" charset="0"/>
                <a:cs typeface="Arial" charset="0"/>
              </a:rPr>
              <a:t>District Level Strategies</a:t>
            </a:r>
          </a:p>
        </p:txBody>
      </p:sp>
    </p:spTree>
    <p:extLst>
      <p:ext uri="{BB962C8B-B14F-4D97-AF65-F5344CB8AC3E}">
        <p14:creationId xmlns:p14="http://schemas.microsoft.com/office/powerpoint/2010/main" xmlns="" val="3987312035"/>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extBox 4"/>
          <p:cNvSpPr txBox="1">
            <a:spLocks noChangeArrowheads="1"/>
          </p:cNvSpPr>
          <p:nvPr/>
        </p:nvSpPr>
        <p:spPr bwMode="auto">
          <a:xfrm>
            <a:off x="0" y="3068960"/>
            <a:ext cx="9144000" cy="741036"/>
          </a:xfrm>
          <a:prstGeom prst="rect">
            <a:avLst/>
          </a:prstGeom>
          <a:solidFill>
            <a:srgbClr val="820082"/>
          </a:solidFill>
          <a:extLst/>
        </p:spPr>
        <p:txBody>
          <a:bodyPr lIns="0" tIns="93600" rIns="0" bIns="0"/>
          <a:lstStyle>
            <a:lvl1pPr defTabSz="457200" eaLnBrk="0" hangingPunct="0">
              <a:defRPr>
                <a:solidFill>
                  <a:schemeClr val="tx1"/>
                </a:solidFill>
                <a:latin typeface="Arial" charset="0"/>
                <a:cs typeface="Arial" charset="0"/>
              </a:defRPr>
            </a:lvl1pPr>
            <a:lvl2pPr marL="742950" indent="-285750" defTabSz="457200" eaLnBrk="0" hangingPunct="0">
              <a:defRPr>
                <a:solidFill>
                  <a:schemeClr val="tx1"/>
                </a:solidFill>
                <a:latin typeface="Arial" charset="0"/>
                <a:cs typeface="Arial" charset="0"/>
              </a:defRPr>
            </a:lvl2pPr>
            <a:lvl3pPr marL="1143000" indent="-228600" defTabSz="457200" eaLnBrk="0" hangingPunct="0">
              <a:defRPr>
                <a:solidFill>
                  <a:schemeClr val="tx1"/>
                </a:solidFill>
                <a:latin typeface="Arial" charset="0"/>
                <a:cs typeface="Arial" charset="0"/>
              </a:defRPr>
            </a:lvl3pPr>
            <a:lvl4pPr marL="1600200" indent="-228600" defTabSz="457200" eaLnBrk="0" hangingPunct="0">
              <a:defRPr>
                <a:solidFill>
                  <a:schemeClr val="tx1"/>
                </a:solidFill>
                <a:latin typeface="Arial" charset="0"/>
                <a:cs typeface="Arial" charset="0"/>
              </a:defRPr>
            </a:lvl4pPr>
            <a:lvl5pPr marL="2057400" indent="-228600" defTabSz="4572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algn="ctr" defTabSz="914400" eaLnBrk="1" hangingPunct="1"/>
            <a:r>
              <a:rPr lang="en-US" sz="3600" b="1" dirty="0" smtClean="0">
                <a:solidFill>
                  <a:schemeClr val="bg1"/>
                </a:solidFill>
                <a:latin typeface="Century Gothic" panose="020B0502020202020204" pitchFamily="34" charset="0"/>
              </a:rPr>
              <a:t>Karnataka Update</a:t>
            </a:r>
            <a:endParaRPr lang="en-US" sz="3600" b="1" dirty="0">
              <a:solidFill>
                <a:schemeClr val="bg1"/>
              </a:solidFill>
              <a:latin typeface="Century Gothic" panose="020B0502020202020204" pitchFamily="34" charset="0"/>
            </a:endParaRPr>
          </a:p>
        </p:txBody>
      </p:sp>
      <p:sp>
        <p:nvSpPr>
          <p:cNvPr id="2" name="Slide Number Placeholder 1"/>
          <p:cNvSpPr>
            <a:spLocks noGrp="1"/>
          </p:cNvSpPr>
          <p:nvPr>
            <p:ph type="sldNum" sz="quarter" idx="11"/>
          </p:nvPr>
        </p:nvSpPr>
        <p:spPr/>
        <p:txBody>
          <a:bodyPr/>
          <a:lstStyle/>
          <a:p>
            <a:pPr>
              <a:defRPr/>
            </a:pPr>
            <a:fld id="{3445BD1D-7F01-4766-9D76-15116978EDA8}" type="slidenum">
              <a:rPr lang="en-US" smtClean="0">
                <a:solidFill>
                  <a:prstClr val="black"/>
                </a:solidFill>
              </a:rPr>
              <a:pPr>
                <a:defRPr/>
              </a:pPr>
              <a:t>37</a:t>
            </a:fld>
            <a:endParaRPr lang="en-US" dirty="0">
              <a:solidFill>
                <a:prstClr val="black"/>
              </a:solidFill>
            </a:endParaRPr>
          </a:p>
        </p:txBody>
      </p:sp>
    </p:spTree>
    <p:extLst>
      <p:ext uri="{BB962C8B-B14F-4D97-AF65-F5344CB8AC3E}">
        <p14:creationId xmlns:p14="http://schemas.microsoft.com/office/powerpoint/2010/main" xmlns="" val="2344922815"/>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876825" y="3962400"/>
            <a:ext cx="1674813" cy="2514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1987" name="Picture 3"/>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657632" y="190500"/>
            <a:ext cx="1624013" cy="243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1988" name="Picture 4"/>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2743202" y="3960833"/>
            <a:ext cx="1690688" cy="2503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41989" name="Object 105"/>
          <p:cNvGraphicFramePr>
            <a:graphicFrameLocks noChangeAspect="1"/>
          </p:cNvGraphicFramePr>
          <p:nvPr/>
        </p:nvGraphicFramePr>
        <p:xfrm>
          <a:off x="609600" y="4016375"/>
          <a:ext cx="1697038" cy="2420938"/>
        </p:xfrm>
        <a:graphic>
          <a:graphicData uri="http://schemas.openxmlformats.org/presentationml/2006/ole">
            <p:oleObj spid="_x0000_s2455" name="Bitmap Image" r:id="rId7" imgW="2580952" imgH="3905795" progId="PBrush">
              <p:embed/>
            </p:oleObj>
          </a:graphicData>
        </a:graphic>
      </p:graphicFrame>
      <p:graphicFrame>
        <p:nvGraphicFramePr>
          <p:cNvPr id="41990" name="Object 106"/>
          <p:cNvGraphicFramePr>
            <a:graphicFrameLocks noChangeAspect="1"/>
          </p:cNvGraphicFramePr>
          <p:nvPr/>
        </p:nvGraphicFramePr>
        <p:xfrm>
          <a:off x="7315204" y="228600"/>
          <a:ext cx="1597025" cy="2286000"/>
        </p:xfrm>
        <a:graphic>
          <a:graphicData uri="http://schemas.openxmlformats.org/presentationml/2006/ole">
            <p:oleObj spid="_x0000_s2456" name="Bitmap Image" r:id="rId8" imgW="2580952" imgH="3905795" progId="PBrush">
              <p:embed/>
            </p:oleObj>
          </a:graphicData>
        </a:graphic>
      </p:graphicFrame>
      <p:sp>
        <p:nvSpPr>
          <p:cNvPr id="41991" name="Text Box 7"/>
          <p:cNvSpPr txBox="1">
            <a:spLocks noChangeArrowheads="1"/>
          </p:cNvSpPr>
          <p:nvPr/>
        </p:nvSpPr>
        <p:spPr bwMode="auto">
          <a:xfrm>
            <a:off x="3733834" y="95250"/>
            <a:ext cx="595035"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600" b="1">
                <a:solidFill>
                  <a:srgbClr val="333399"/>
                </a:solidFill>
                <a:latin typeface="Times New Roman" pitchFamily="18" charset="0"/>
              </a:rPr>
              <a:t>2000</a:t>
            </a:r>
          </a:p>
        </p:txBody>
      </p:sp>
      <p:graphicFrame>
        <p:nvGraphicFramePr>
          <p:cNvPr id="41992" name="Object 107"/>
          <p:cNvGraphicFramePr>
            <a:graphicFrameLocks noChangeAspect="1"/>
          </p:cNvGraphicFramePr>
          <p:nvPr/>
        </p:nvGraphicFramePr>
        <p:xfrm>
          <a:off x="76200" y="193675"/>
          <a:ext cx="1755775" cy="2432050"/>
        </p:xfrm>
        <a:graphic>
          <a:graphicData uri="http://schemas.openxmlformats.org/presentationml/2006/ole">
            <p:oleObj spid="_x0000_s2457" name="Bitmap Image" r:id="rId9" imgW="2580952" imgH="3924848" progId="PBrush">
              <p:embed/>
            </p:oleObj>
          </a:graphicData>
        </a:graphic>
      </p:graphicFrame>
      <p:sp>
        <p:nvSpPr>
          <p:cNvPr id="41993" name="Text Box 9"/>
          <p:cNvSpPr txBox="1">
            <a:spLocks noChangeArrowheads="1"/>
          </p:cNvSpPr>
          <p:nvPr/>
        </p:nvSpPr>
        <p:spPr bwMode="auto">
          <a:xfrm>
            <a:off x="228633" y="104775"/>
            <a:ext cx="595035"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600" b="1">
                <a:solidFill>
                  <a:srgbClr val="333399"/>
                </a:solidFill>
                <a:latin typeface="Times New Roman" pitchFamily="18" charset="0"/>
              </a:rPr>
              <a:t>1998</a:t>
            </a:r>
          </a:p>
        </p:txBody>
      </p:sp>
      <p:graphicFrame>
        <p:nvGraphicFramePr>
          <p:cNvPr id="41994" name="Object 108"/>
          <p:cNvGraphicFramePr>
            <a:graphicFrameLocks noChangeAspect="1"/>
          </p:cNvGraphicFramePr>
          <p:nvPr/>
        </p:nvGraphicFramePr>
        <p:xfrm>
          <a:off x="1873282" y="165100"/>
          <a:ext cx="1635125" cy="2432050"/>
        </p:xfrm>
        <a:graphic>
          <a:graphicData uri="http://schemas.openxmlformats.org/presentationml/2006/ole">
            <p:oleObj spid="_x0000_s2458" name="Bitmap Image" r:id="rId10" imgW="2572109" imgH="3943901" progId="PBrush">
              <p:embed/>
            </p:oleObj>
          </a:graphicData>
        </a:graphic>
      </p:graphicFrame>
      <p:sp>
        <p:nvSpPr>
          <p:cNvPr id="41995" name="Text Box 11"/>
          <p:cNvSpPr txBox="1">
            <a:spLocks noChangeArrowheads="1"/>
          </p:cNvSpPr>
          <p:nvPr/>
        </p:nvSpPr>
        <p:spPr bwMode="auto">
          <a:xfrm>
            <a:off x="1952660" y="100013"/>
            <a:ext cx="595035"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600" b="1">
                <a:solidFill>
                  <a:srgbClr val="333399"/>
                </a:solidFill>
                <a:latin typeface="Times New Roman" pitchFamily="18" charset="0"/>
              </a:rPr>
              <a:t>1999</a:t>
            </a:r>
          </a:p>
        </p:txBody>
      </p:sp>
      <p:sp>
        <p:nvSpPr>
          <p:cNvPr id="41996" name="Text Box 12"/>
          <p:cNvSpPr txBox="1">
            <a:spLocks noChangeArrowheads="1"/>
          </p:cNvSpPr>
          <p:nvPr/>
        </p:nvSpPr>
        <p:spPr bwMode="auto">
          <a:xfrm>
            <a:off x="7391400" y="100013"/>
            <a:ext cx="7620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600" b="1">
                <a:solidFill>
                  <a:srgbClr val="333399"/>
                </a:solidFill>
                <a:latin typeface="Times New Roman" pitchFamily="18" charset="0"/>
              </a:rPr>
              <a:t>2003</a:t>
            </a:r>
            <a:endParaRPr lang="en-US" altLang="en-US" sz="1600" b="1">
              <a:solidFill>
                <a:srgbClr val="800000"/>
              </a:solidFill>
              <a:latin typeface="Times New Roman" pitchFamily="18" charset="0"/>
            </a:endParaRPr>
          </a:p>
        </p:txBody>
      </p:sp>
      <p:sp>
        <p:nvSpPr>
          <p:cNvPr id="41997" name="Text Box 13"/>
          <p:cNvSpPr txBox="1">
            <a:spLocks noChangeArrowheads="1"/>
          </p:cNvSpPr>
          <p:nvPr/>
        </p:nvSpPr>
        <p:spPr bwMode="auto">
          <a:xfrm>
            <a:off x="7696200" y="2667000"/>
            <a:ext cx="102235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600" b="1">
                <a:solidFill>
                  <a:srgbClr val="333399"/>
                </a:solidFill>
                <a:latin typeface="Times New Roman" pitchFamily="18" charset="0"/>
              </a:rPr>
              <a:t>36 Cases</a:t>
            </a:r>
          </a:p>
        </p:txBody>
      </p:sp>
      <p:graphicFrame>
        <p:nvGraphicFramePr>
          <p:cNvPr id="41998" name="Object 109"/>
          <p:cNvGraphicFramePr>
            <a:graphicFrameLocks noChangeAspect="1"/>
          </p:cNvGraphicFramePr>
          <p:nvPr/>
        </p:nvGraphicFramePr>
        <p:xfrm>
          <a:off x="5492750" y="241300"/>
          <a:ext cx="1595438" cy="2362200"/>
        </p:xfrm>
        <a:graphic>
          <a:graphicData uri="http://schemas.openxmlformats.org/presentationml/2006/ole">
            <p:oleObj spid="_x0000_s2459" name="Bitmap Image" r:id="rId11" imgW="2580952" imgH="3905795" progId="PBrush">
              <p:embed/>
            </p:oleObj>
          </a:graphicData>
        </a:graphic>
      </p:graphicFrame>
      <p:sp>
        <p:nvSpPr>
          <p:cNvPr id="41999" name="Text Box 15"/>
          <p:cNvSpPr txBox="1">
            <a:spLocks noChangeArrowheads="1"/>
          </p:cNvSpPr>
          <p:nvPr/>
        </p:nvSpPr>
        <p:spPr bwMode="auto">
          <a:xfrm>
            <a:off x="4171950" y="2624138"/>
            <a:ext cx="9144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600" b="1">
                <a:solidFill>
                  <a:srgbClr val="333399"/>
                </a:solidFill>
                <a:latin typeface="Times New Roman" pitchFamily="18" charset="0"/>
              </a:rPr>
              <a:t>8 Cases</a:t>
            </a:r>
          </a:p>
        </p:txBody>
      </p:sp>
      <p:sp>
        <p:nvSpPr>
          <p:cNvPr id="42000" name="Text Box 16"/>
          <p:cNvSpPr txBox="1">
            <a:spLocks noChangeArrowheads="1"/>
          </p:cNvSpPr>
          <p:nvPr/>
        </p:nvSpPr>
        <p:spPr bwMode="auto">
          <a:xfrm>
            <a:off x="2209834" y="2590800"/>
            <a:ext cx="942887"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600" b="1">
                <a:solidFill>
                  <a:srgbClr val="333399"/>
                </a:solidFill>
                <a:latin typeface="Times New Roman" pitchFamily="18" charset="0"/>
              </a:rPr>
              <a:t>21 Cases</a:t>
            </a:r>
          </a:p>
        </p:txBody>
      </p:sp>
      <p:sp>
        <p:nvSpPr>
          <p:cNvPr id="42001" name="Text Box 17"/>
          <p:cNvSpPr txBox="1">
            <a:spLocks noChangeArrowheads="1"/>
          </p:cNvSpPr>
          <p:nvPr/>
        </p:nvSpPr>
        <p:spPr bwMode="auto">
          <a:xfrm>
            <a:off x="457233" y="2590800"/>
            <a:ext cx="942887"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600" b="1">
                <a:solidFill>
                  <a:srgbClr val="333399"/>
                </a:solidFill>
                <a:latin typeface="Times New Roman" pitchFamily="18" charset="0"/>
              </a:rPr>
              <a:t>71 Cases</a:t>
            </a:r>
          </a:p>
        </p:txBody>
      </p:sp>
      <p:sp>
        <p:nvSpPr>
          <p:cNvPr id="42002" name="Text Box 18"/>
          <p:cNvSpPr txBox="1">
            <a:spLocks noChangeArrowheads="1"/>
          </p:cNvSpPr>
          <p:nvPr/>
        </p:nvSpPr>
        <p:spPr bwMode="auto">
          <a:xfrm>
            <a:off x="5257800" y="100013"/>
            <a:ext cx="12192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600" b="1">
                <a:solidFill>
                  <a:srgbClr val="333399"/>
                </a:solidFill>
                <a:latin typeface="Times New Roman" pitchFamily="18" charset="0"/>
              </a:rPr>
              <a:t>2001 , 2002</a:t>
            </a:r>
          </a:p>
        </p:txBody>
      </p:sp>
      <p:sp>
        <p:nvSpPr>
          <p:cNvPr id="42003" name="Text Box 19"/>
          <p:cNvSpPr txBox="1">
            <a:spLocks noChangeArrowheads="1"/>
          </p:cNvSpPr>
          <p:nvPr/>
        </p:nvSpPr>
        <p:spPr bwMode="auto">
          <a:xfrm>
            <a:off x="6019800" y="2667000"/>
            <a:ext cx="102235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600" b="1">
                <a:solidFill>
                  <a:srgbClr val="333399"/>
                </a:solidFill>
                <a:latin typeface="Times New Roman" pitchFamily="18" charset="0"/>
              </a:rPr>
              <a:t>0 Case</a:t>
            </a:r>
          </a:p>
        </p:txBody>
      </p:sp>
      <p:sp>
        <p:nvSpPr>
          <p:cNvPr id="42004" name="Text Box 20"/>
          <p:cNvSpPr txBox="1">
            <a:spLocks noChangeArrowheads="1"/>
          </p:cNvSpPr>
          <p:nvPr/>
        </p:nvSpPr>
        <p:spPr bwMode="auto">
          <a:xfrm>
            <a:off x="1738317" y="3048001"/>
            <a:ext cx="5348287" cy="523220"/>
          </a:xfrm>
          <a:prstGeom prst="rect">
            <a:avLst/>
          </a:prstGeom>
          <a:solidFill>
            <a:srgbClr val="820082"/>
          </a:solidFill>
          <a:ln>
            <a:noFill/>
          </a:ln>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pPr>
            <a:r>
              <a:rPr lang="en-US" altLang="en-US" sz="2800" b="1" u="sng" dirty="0">
                <a:solidFill>
                  <a:schemeClr val="bg1"/>
                </a:solidFill>
                <a:latin typeface="Century Gothic" panose="020B0502020202020204" pitchFamily="34" charset="0"/>
              </a:rPr>
              <a:t>Wild Polio Cases - Karnataka</a:t>
            </a:r>
          </a:p>
        </p:txBody>
      </p:sp>
      <p:sp>
        <p:nvSpPr>
          <p:cNvPr id="42005" name="Text Box 21"/>
          <p:cNvSpPr txBox="1">
            <a:spLocks noChangeArrowheads="1"/>
          </p:cNvSpPr>
          <p:nvPr/>
        </p:nvSpPr>
        <p:spPr bwMode="auto">
          <a:xfrm>
            <a:off x="566738" y="3813175"/>
            <a:ext cx="7620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600" b="1">
                <a:solidFill>
                  <a:srgbClr val="333399"/>
                </a:solidFill>
                <a:latin typeface="Times New Roman" pitchFamily="18" charset="0"/>
              </a:rPr>
              <a:t>2004</a:t>
            </a:r>
            <a:endParaRPr lang="en-US" altLang="en-US" sz="1600" b="1">
              <a:solidFill>
                <a:srgbClr val="800000"/>
              </a:solidFill>
              <a:latin typeface="Times New Roman" pitchFamily="18" charset="0"/>
            </a:endParaRPr>
          </a:p>
        </p:txBody>
      </p:sp>
      <p:sp>
        <p:nvSpPr>
          <p:cNvPr id="42006" name="Text Box 22"/>
          <p:cNvSpPr txBox="1">
            <a:spLocks noChangeArrowheads="1"/>
          </p:cNvSpPr>
          <p:nvPr/>
        </p:nvSpPr>
        <p:spPr bwMode="auto">
          <a:xfrm>
            <a:off x="1143000" y="6521450"/>
            <a:ext cx="102235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600" b="1">
                <a:solidFill>
                  <a:srgbClr val="333399"/>
                </a:solidFill>
                <a:latin typeface="Times New Roman" pitchFamily="18" charset="0"/>
              </a:rPr>
              <a:t>1 Case</a:t>
            </a:r>
          </a:p>
        </p:txBody>
      </p:sp>
      <p:sp>
        <p:nvSpPr>
          <p:cNvPr id="42007" name="Text Box 23"/>
          <p:cNvSpPr txBox="1">
            <a:spLocks noChangeArrowheads="1"/>
          </p:cNvSpPr>
          <p:nvPr/>
        </p:nvSpPr>
        <p:spPr bwMode="auto">
          <a:xfrm>
            <a:off x="3421063" y="6521450"/>
            <a:ext cx="102235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600" b="1">
                <a:solidFill>
                  <a:srgbClr val="333399"/>
                </a:solidFill>
                <a:latin typeface="Times New Roman" pitchFamily="18" charset="0"/>
              </a:rPr>
              <a:t>0 Case</a:t>
            </a:r>
          </a:p>
        </p:txBody>
      </p:sp>
      <p:sp>
        <p:nvSpPr>
          <p:cNvPr id="42008" name="Text Box 24"/>
          <p:cNvSpPr txBox="1">
            <a:spLocks noChangeArrowheads="1"/>
          </p:cNvSpPr>
          <p:nvPr/>
        </p:nvSpPr>
        <p:spPr bwMode="auto">
          <a:xfrm>
            <a:off x="2527301" y="3760788"/>
            <a:ext cx="11715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600" b="1">
                <a:solidFill>
                  <a:srgbClr val="333399"/>
                </a:solidFill>
                <a:latin typeface="Times New Roman" pitchFamily="18" charset="0"/>
              </a:rPr>
              <a:t>2005, 2006</a:t>
            </a:r>
            <a:endParaRPr lang="en-US" altLang="en-US" sz="1600" b="1">
              <a:solidFill>
                <a:srgbClr val="800000"/>
              </a:solidFill>
              <a:latin typeface="Times New Roman" pitchFamily="18" charset="0"/>
            </a:endParaRPr>
          </a:p>
        </p:txBody>
      </p:sp>
      <p:sp>
        <p:nvSpPr>
          <p:cNvPr id="42009" name="Text Box 25"/>
          <p:cNvSpPr txBox="1">
            <a:spLocks noChangeArrowheads="1"/>
          </p:cNvSpPr>
          <p:nvPr/>
        </p:nvSpPr>
        <p:spPr bwMode="auto">
          <a:xfrm>
            <a:off x="5076828" y="6521450"/>
            <a:ext cx="1943100" cy="336550"/>
          </a:xfrm>
          <a:prstGeom prst="rect">
            <a:avLst/>
          </a:prstGeom>
          <a:solidFill>
            <a:srgbClr val="FFF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600" b="1">
                <a:solidFill>
                  <a:srgbClr val="333399"/>
                </a:solidFill>
                <a:latin typeface="Times New Roman" pitchFamily="18" charset="0"/>
              </a:rPr>
              <a:t> Last case in State</a:t>
            </a:r>
          </a:p>
        </p:txBody>
      </p:sp>
      <p:sp>
        <p:nvSpPr>
          <p:cNvPr id="42010" name="Text Box 26"/>
          <p:cNvSpPr txBox="1">
            <a:spLocks noChangeArrowheads="1"/>
          </p:cNvSpPr>
          <p:nvPr/>
        </p:nvSpPr>
        <p:spPr bwMode="auto">
          <a:xfrm>
            <a:off x="4946650" y="3741738"/>
            <a:ext cx="735013"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600" b="1">
                <a:solidFill>
                  <a:srgbClr val="333399"/>
                </a:solidFill>
                <a:latin typeface="Times New Roman" pitchFamily="18" charset="0"/>
              </a:rPr>
              <a:t>2007</a:t>
            </a:r>
            <a:endParaRPr lang="en-US" altLang="en-US" sz="1600" b="1">
              <a:solidFill>
                <a:srgbClr val="800000"/>
              </a:solidFill>
              <a:latin typeface="Times New Roman" pitchFamily="18" charset="0"/>
            </a:endParaRPr>
          </a:p>
        </p:txBody>
      </p:sp>
      <p:pic>
        <p:nvPicPr>
          <p:cNvPr id="42011" name="Picture 27"/>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6858002" y="3903686"/>
            <a:ext cx="1690688" cy="2503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2012" name="Text Box 28"/>
          <p:cNvSpPr txBox="1">
            <a:spLocks noChangeArrowheads="1"/>
          </p:cNvSpPr>
          <p:nvPr/>
        </p:nvSpPr>
        <p:spPr bwMode="auto">
          <a:xfrm>
            <a:off x="7535863" y="6521450"/>
            <a:ext cx="102235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600" b="1">
                <a:solidFill>
                  <a:srgbClr val="333399"/>
                </a:solidFill>
                <a:latin typeface="Times New Roman" pitchFamily="18" charset="0"/>
              </a:rPr>
              <a:t>0 Case</a:t>
            </a:r>
          </a:p>
        </p:txBody>
      </p:sp>
      <p:sp>
        <p:nvSpPr>
          <p:cNvPr id="42013" name="Text Box 29"/>
          <p:cNvSpPr txBox="1">
            <a:spLocks noChangeArrowheads="1"/>
          </p:cNvSpPr>
          <p:nvPr/>
        </p:nvSpPr>
        <p:spPr bwMode="auto">
          <a:xfrm>
            <a:off x="6705605" y="3760788"/>
            <a:ext cx="1160463"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Tx/>
              <a:buNone/>
            </a:pPr>
            <a:r>
              <a:rPr lang="en-US" altLang="en-US" sz="1600" b="1" dirty="0" smtClean="0">
                <a:solidFill>
                  <a:srgbClr val="333399"/>
                </a:solidFill>
                <a:latin typeface="Times New Roman" pitchFamily="18" charset="0"/>
              </a:rPr>
              <a:t>2008-2018</a:t>
            </a:r>
            <a:endParaRPr lang="en-US" altLang="en-US" sz="1600" b="1" dirty="0">
              <a:solidFill>
                <a:srgbClr val="800000"/>
              </a:solidFill>
              <a:latin typeface="Times New Roman" pitchFamily="18" charset="0"/>
            </a:endParaRPr>
          </a:p>
        </p:txBody>
      </p:sp>
    </p:spTree>
    <p:extLst>
      <p:ext uri="{BB962C8B-B14F-4D97-AF65-F5344CB8AC3E}">
        <p14:creationId xmlns:p14="http://schemas.microsoft.com/office/powerpoint/2010/main" xmlns="" val="2637672085"/>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Title 1"/>
          <p:cNvSpPr txBox="1">
            <a:spLocks/>
          </p:cNvSpPr>
          <p:nvPr/>
        </p:nvSpPr>
        <p:spPr bwMode="auto">
          <a:xfrm>
            <a:off x="0" y="21"/>
            <a:ext cx="9144000" cy="1052513"/>
          </a:xfrm>
          <a:prstGeom prst="rect">
            <a:avLst/>
          </a:prstGeom>
          <a:solidFill>
            <a:srgbClr val="800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0"/>
              </a:spcBef>
              <a:buFontTx/>
              <a:buNone/>
            </a:pPr>
            <a:r>
              <a:rPr lang="en-GB" altLang="en-US" sz="2800" b="1" dirty="0">
                <a:solidFill>
                  <a:srgbClr val="FFFFFF"/>
                </a:solidFill>
                <a:latin typeface="Century Gothic" panose="020B0502020202020204" pitchFamily="34" charset="0"/>
              </a:rPr>
              <a:t>August 19, 2014:</a:t>
            </a:r>
          </a:p>
          <a:p>
            <a:pPr algn="ctr" eaLnBrk="1" hangingPunct="1">
              <a:spcBef>
                <a:spcPct val="0"/>
              </a:spcBef>
              <a:buFontTx/>
              <a:buNone/>
            </a:pPr>
            <a:r>
              <a:rPr lang="en-GB" altLang="en-US" sz="2400" b="1" dirty="0" smtClean="0">
                <a:solidFill>
                  <a:srgbClr val="FFFFFF"/>
                </a:solidFill>
                <a:latin typeface="Century Gothic" panose="020B0502020202020204" pitchFamily="34" charset="0"/>
              </a:rPr>
              <a:t>Karnataka’s efforts in Polio Free India recognized by WHO</a:t>
            </a:r>
            <a:endParaRPr lang="en-GB" altLang="en-US" sz="2400" b="1" dirty="0">
              <a:solidFill>
                <a:srgbClr val="FFFFFF"/>
              </a:solidFill>
              <a:latin typeface="Century Gothic" panose="020B0502020202020204" pitchFamily="34" charset="0"/>
            </a:endParaRPr>
          </a:p>
        </p:txBody>
      </p:sp>
      <p:pic>
        <p:nvPicPr>
          <p:cNvPr id="1026" name="Picture 2" descr="C:\Users\who\AppData\Local\Microsoft\Windows\Temporary Internet Files\Content.Outlook\LCQKC5HZ\DSC_4093 (800x531) (2).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1052512"/>
            <a:ext cx="9144000" cy="580548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225370335"/>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3"/>
          <p:cNvGraphicFramePr>
            <a:graphicFrameLocks/>
          </p:cNvGraphicFramePr>
          <p:nvPr>
            <p:extLst>
              <p:ext uri="{D42A27DB-BD31-4B8C-83A1-F6EECF244321}">
                <p14:modId xmlns:p14="http://schemas.microsoft.com/office/powerpoint/2010/main" xmlns="" val="601345283"/>
              </p:ext>
            </p:extLst>
          </p:nvPr>
        </p:nvGraphicFramePr>
        <p:xfrm>
          <a:off x="395290" y="806453"/>
          <a:ext cx="8448675" cy="5737225"/>
        </p:xfrm>
        <a:graphic>
          <a:graphicData uri="http://schemas.openxmlformats.org/drawingml/2006/chart">
            <c:chart xmlns:c="http://schemas.openxmlformats.org/drawingml/2006/chart" xmlns:r="http://schemas.openxmlformats.org/officeDocument/2006/relationships" r:id="rId3"/>
          </a:graphicData>
        </a:graphic>
      </p:graphicFrame>
      <p:sp>
        <p:nvSpPr>
          <p:cNvPr id="5" name="Title 4"/>
          <p:cNvSpPr>
            <a:spLocks noGrp="1"/>
          </p:cNvSpPr>
          <p:nvPr>
            <p:ph type="title"/>
          </p:nvPr>
        </p:nvSpPr>
        <p:spPr>
          <a:xfrm>
            <a:off x="0" y="66675"/>
            <a:ext cx="9144000" cy="554038"/>
          </a:xfrm>
          <a:solidFill>
            <a:schemeClr val="bg1"/>
          </a:solidFill>
        </p:spPr>
        <p:txBody>
          <a:bodyPr rtlCol="0" anchor="ctr">
            <a:normAutofit fontScale="90000"/>
          </a:bodyPr>
          <a:lstStyle/>
          <a:p>
            <a:pPr defTabSz="914400" eaLnBrk="1" hangingPunct="1">
              <a:defRPr/>
            </a:pPr>
            <a:r>
              <a:rPr lang="en-GB" sz="4000" kern="1200" dirty="0" smtClean="0">
                <a:ea typeface="+mn-ea"/>
              </a:rPr>
              <a:t>WPVs in Endemic </a:t>
            </a:r>
            <a:r>
              <a:rPr lang="en-GB" sz="4000" kern="1200" dirty="0">
                <a:ea typeface="+mn-ea"/>
              </a:rPr>
              <a:t>Countries, </a:t>
            </a:r>
            <a:r>
              <a:rPr lang="en-GB" sz="4000" kern="1200" dirty="0" smtClean="0">
                <a:ea typeface="+mn-ea"/>
              </a:rPr>
              <a:t>2016-18*</a:t>
            </a:r>
            <a:endParaRPr lang="en-GB" sz="4000" kern="1200" dirty="0">
              <a:ea typeface="+mn-ea"/>
            </a:endParaRPr>
          </a:p>
        </p:txBody>
      </p:sp>
      <p:sp>
        <p:nvSpPr>
          <p:cNvPr id="257028" name="TextBox 1"/>
          <p:cNvSpPr txBox="1">
            <a:spLocks noChangeArrowheads="1"/>
          </p:cNvSpPr>
          <p:nvPr/>
        </p:nvSpPr>
        <p:spPr bwMode="auto">
          <a:xfrm rot="-5400000">
            <a:off x="-1143665" y="2898310"/>
            <a:ext cx="2843212"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bg1"/>
                </a:solidFill>
                <a:latin typeface="Arial" pitchFamily="34" charset="0"/>
                <a:cs typeface="Arial" pitchFamily="34" charset="0"/>
              </a:defRPr>
            </a:lvl1pPr>
            <a:lvl2pPr eaLnBrk="0" hangingPunct="0">
              <a:defRPr>
                <a:solidFill>
                  <a:schemeClr val="bg1"/>
                </a:solidFill>
                <a:latin typeface="Arial" pitchFamily="34" charset="0"/>
                <a:cs typeface="Arial" pitchFamily="34" charset="0"/>
              </a:defRPr>
            </a:lvl2pPr>
            <a:lvl3pPr eaLnBrk="0" hangingPunct="0">
              <a:defRPr>
                <a:solidFill>
                  <a:schemeClr val="bg1"/>
                </a:solidFill>
                <a:latin typeface="Arial" pitchFamily="34" charset="0"/>
                <a:cs typeface="Arial" pitchFamily="34" charset="0"/>
              </a:defRPr>
            </a:lvl3pPr>
            <a:lvl4pPr eaLnBrk="0" hangingPunct="0">
              <a:defRPr>
                <a:solidFill>
                  <a:schemeClr val="bg1"/>
                </a:solidFill>
                <a:latin typeface="Arial" pitchFamily="34" charset="0"/>
                <a:cs typeface="Arial" pitchFamily="34" charset="0"/>
              </a:defRPr>
            </a:lvl4pPr>
            <a:lvl5pPr eaLnBrk="0" hangingPunct="0">
              <a:defRPr>
                <a:solidFill>
                  <a:schemeClr val="bg1"/>
                </a:solidFill>
                <a:latin typeface="Arial" pitchFamily="34" charset="0"/>
                <a:cs typeface="Arial" pitchFamily="34" charset="0"/>
              </a:defRPr>
            </a:lvl5pPr>
            <a:lvl6pPr marL="2514600" indent="-228600" eaLnBrk="0" fontAlgn="base" hangingPunct="0">
              <a:spcBef>
                <a:spcPct val="0"/>
              </a:spcBef>
              <a:spcAft>
                <a:spcPct val="0"/>
              </a:spcAft>
              <a:buClr>
                <a:srgbClr val="000000"/>
              </a:buClr>
              <a:buSzPct val="100000"/>
              <a:buFont typeface="Times New Roman" pitchFamily="18" charset="0"/>
              <a:defRPr>
                <a:solidFill>
                  <a:schemeClr val="bg1"/>
                </a:solidFill>
                <a:latin typeface="Arial" pitchFamily="34" charset="0"/>
                <a:cs typeface="Arial" pitchFamily="34" charset="0"/>
              </a:defRPr>
            </a:lvl6pPr>
            <a:lvl7pPr marL="2971800" indent="-228600" eaLnBrk="0" fontAlgn="base" hangingPunct="0">
              <a:spcBef>
                <a:spcPct val="0"/>
              </a:spcBef>
              <a:spcAft>
                <a:spcPct val="0"/>
              </a:spcAft>
              <a:buClr>
                <a:srgbClr val="000000"/>
              </a:buClr>
              <a:buSzPct val="100000"/>
              <a:buFont typeface="Times New Roman" pitchFamily="18" charset="0"/>
              <a:defRPr>
                <a:solidFill>
                  <a:schemeClr val="bg1"/>
                </a:solidFill>
                <a:latin typeface="Arial" pitchFamily="34" charset="0"/>
                <a:cs typeface="Arial" pitchFamily="34" charset="0"/>
              </a:defRPr>
            </a:lvl7pPr>
            <a:lvl8pPr marL="3429000" indent="-228600" eaLnBrk="0" fontAlgn="base" hangingPunct="0">
              <a:spcBef>
                <a:spcPct val="0"/>
              </a:spcBef>
              <a:spcAft>
                <a:spcPct val="0"/>
              </a:spcAft>
              <a:buClr>
                <a:srgbClr val="000000"/>
              </a:buClr>
              <a:buSzPct val="100000"/>
              <a:buFont typeface="Times New Roman" pitchFamily="18" charset="0"/>
              <a:defRPr>
                <a:solidFill>
                  <a:schemeClr val="bg1"/>
                </a:solidFill>
                <a:latin typeface="Arial" pitchFamily="34" charset="0"/>
                <a:cs typeface="Arial" pitchFamily="34" charset="0"/>
              </a:defRPr>
            </a:lvl8pPr>
            <a:lvl9pPr marL="3886200" indent="-228600" eaLnBrk="0" fontAlgn="base" hangingPunct="0">
              <a:spcBef>
                <a:spcPct val="0"/>
              </a:spcBef>
              <a:spcAft>
                <a:spcPct val="0"/>
              </a:spcAft>
              <a:buClr>
                <a:srgbClr val="000000"/>
              </a:buClr>
              <a:buSzPct val="100000"/>
              <a:buFont typeface="Times New Roman" pitchFamily="18" charset="0"/>
              <a:defRPr>
                <a:solidFill>
                  <a:schemeClr val="bg1"/>
                </a:solidFill>
                <a:latin typeface="Arial" pitchFamily="34" charset="0"/>
                <a:cs typeface="Arial" pitchFamily="34" charset="0"/>
              </a:defRPr>
            </a:lvl9pPr>
          </a:lstStyle>
          <a:p>
            <a:pPr algn="ctr" eaLnBrk="1" fontAlgn="base" hangingPunct="1">
              <a:spcBef>
                <a:spcPct val="0"/>
              </a:spcBef>
              <a:spcAft>
                <a:spcPct val="0"/>
              </a:spcAft>
            </a:pPr>
            <a:r>
              <a:rPr lang="en-US" altLang="en-US" sz="2800" b="1" dirty="0" smtClean="0">
                <a:solidFill>
                  <a:srgbClr val="000000"/>
                </a:solidFill>
                <a:latin typeface="Calibri" pitchFamily="34" charset="0"/>
                <a:cs typeface="Calibri" pitchFamily="34" charset="0"/>
              </a:rPr>
              <a:t>cases</a:t>
            </a:r>
          </a:p>
        </p:txBody>
      </p:sp>
      <p:sp>
        <p:nvSpPr>
          <p:cNvPr id="257029" name="Date Placeholder 3"/>
          <p:cNvSpPr txBox="1">
            <a:spLocks/>
          </p:cNvSpPr>
          <p:nvPr/>
        </p:nvSpPr>
        <p:spPr bwMode="auto">
          <a:xfrm>
            <a:off x="-19048" y="6588129"/>
            <a:ext cx="2862263" cy="25082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lnSpc>
                <a:spcPts val="2600"/>
              </a:lnSpc>
              <a:spcAft>
                <a:spcPts val="400"/>
              </a:spcAft>
              <a:buClr>
                <a:schemeClr val="accent2"/>
              </a:buClr>
              <a:buFont typeface="Wingdings" pitchFamily="2" charset="2"/>
              <a:buChar char="§"/>
              <a:defRPr sz="2400" b="1">
                <a:solidFill>
                  <a:schemeClr val="tx1"/>
                </a:solidFill>
                <a:latin typeface="Calibri" pitchFamily="34" charset="0"/>
                <a:cs typeface="Calibri" pitchFamily="34" charset="0"/>
              </a:defRPr>
            </a:lvl1pPr>
            <a:lvl2pPr eaLnBrk="0" hangingPunct="0">
              <a:lnSpc>
                <a:spcPts val="2400"/>
              </a:lnSpc>
              <a:spcAft>
                <a:spcPts val="400"/>
              </a:spcAft>
              <a:buClr>
                <a:schemeClr val="accent2"/>
              </a:buClr>
              <a:buSzPct val="125000"/>
              <a:buFont typeface="Arial" pitchFamily="34" charset="0"/>
              <a:buChar char="•"/>
              <a:defRPr sz="2000" b="1">
                <a:solidFill>
                  <a:schemeClr val="tx1"/>
                </a:solidFill>
                <a:latin typeface="Calibri" pitchFamily="34" charset="0"/>
                <a:cs typeface="Calibri" pitchFamily="34" charset="0"/>
              </a:defRPr>
            </a:lvl2pPr>
            <a:lvl3pPr eaLnBrk="0" hangingPunct="0">
              <a:lnSpc>
                <a:spcPts val="2500"/>
              </a:lnSpc>
              <a:spcAft>
                <a:spcPts val="400"/>
              </a:spcAft>
              <a:buClr>
                <a:schemeClr val="accent2"/>
              </a:buClr>
              <a:buSzPct val="90000"/>
              <a:buFont typeface="Arial" pitchFamily="34" charset="0"/>
              <a:buChar char="−"/>
              <a:defRPr b="1">
                <a:solidFill>
                  <a:schemeClr val="tx1"/>
                </a:solidFill>
                <a:latin typeface="Calibri" pitchFamily="34" charset="0"/>
                <a:cs typeface="Calibri" pitchFamily="34" charset="0"/>
              </a:defRPr>
            </a:lvl3pPr>
            <a:lvl4pPr eaLnBrk="0" hangingPunct="0">
              <a:lnSpc>
                <a:spcPts val="2200"/>
              </a:lnSpc>
              <a:buClr>
                <a:srgbClr val="E0EBED"/>
              </a:buClr>
              <a:buSzPct val="90000"/>
              <a:buFont typeface="Arial" pitchFamily="34" charset="0"/>
              <a:buChar char="◊"/>
              <a:defRPr sz="1600" b="1">
                <a:solidFill>
                  <a:schemeClr val="tx1"/>
                </a:solidFill>
                <a:latin typeface="Arial" pitchFamily="34" charset="0"/>
                <a:cs typeface="Arial" pitchFamily="34" charset="0"/>
              </a:defRPr>
            </a:lvl4pPr>
            <a:lvl5pPr eaLnBrk="0" hangingPunct="0">
              <a:lnSpc>
                <a:spcPts val="2000"/>
              </a:lnSpc>
              <a:buClr>
                <a:srgbClr val="E0EBED"/>
              </a:buClr>
              <a:buSzPct val="90000"/>
              <a:buFont typeface="Arial" pitchFamily="34" charset="0"/>
              <a:buChar char="◊"/>
              <a:defRPr sz="1400" b="1">
                <a:solidFill>
                  <a:schemeClr val="tx1"/>
                </a:solidFill>
                <a:latin typeface="Arial" pitchFamily="34" charset="0"/>
                <a:cs typeface="Arial" pitchFamily="34" charset="0"/>
              </a:defRPr>
            </a:lvl5pPr>
            <a:lvl6pPr marL="2514600" indent="-228600" eaLnBrk="0" fontAlgn="base" hangingPunct="0">
              <a:lnSpc>
                <a:spcPts val="2000"/>
              </a:lnSpc>
              <a:spcBef>
                <a:spcPct val="0"/>
              </a:spcBef>
              <a:spcAft>
                <a:spcPct val="0"/>
              </a:spcAft>
              <a:buClr>
                <a:srgbClr val="E0EBED"/>
              </a:buClr>
              <a:buSzPct val="90000"/>
              <a:buFont typeface="Arial" pitchFamily="34" charset="0"/>
              <a:buChar char="◊"/>
              <a:defRPr sz="1400" b="1">
                <a:solidFill>
                  <a:schemeClr val="tx1"/>
                </a:solidFill>
                <a:latin typeface="Arial" pitchFamily="34" charset="0"/>
                <a:cs typeface="Arial" pitchFamily="34" charset="0"/>
              </a:defRPr>
            </a:lvl6pPr>
            <a:lvl7pPr marL="2971800" indent="-228600" eaLnBrk="0" fontAlgn="base" hangingPunct="0">
              <a:lnSpc>
                <a:spcPts val="2000"/>
              </a:lnSpc>
              <a:spcBef>
                <a:spcPct val="0"/>
              </a:spcBef>
              <a:spcAft>
                <a:spcPct val="0"/>
              </a:spcAft>
              <a:buClr>
                <a:srgbClr val="E0EBED"/>
              </a:buClr>
              <a:buSzPct val="90000"/>
              <a:buFont typeface="Arial" pitchFamily="34" charset="0"/>
              <a:buChar char="◊"/>
              <a:defRPr sz="1400" b="1">
                <a:solidFill>
                  <a:schemeClr val="tx1"/>
                </a:solidFill>
                <a:latin typeface="Arial" pitchFamily="34" charset="0"/>
                <a:cs typeface="Arial" pitchFamily="34" charset="0"/>
              </a:defRPr>
            </a:lvl7pPr>
            <a:lvl8pPr marL="3429000" indent="-228600" eaLnBrk="0" fontAlgn="base" hangingPunct="0">
              <a:lnSpc>
                <a:spcPts val="2000"/>
              </a:lnSpc>
              <a:spcBef>
                <a:spcPct val="0"/>
              </a:spcBef>
              <a:spcAft>
                <a:spcPct val="0"/>
              </a:spcAft>
              <a:buClr>
                <a:srgbClr val="E0EBED"/>
              </a:buClr>
              <a:buSzPct val="90000"/>
              <a:buFont typeface="Arial" pitchFamily="34" charset="0"/>
              <a:buChar char="◊"/>
              <a:defRPr sz="1400" b="1">
                <a:solidFill>
                  <a:schemeClr val="tx1"/>
                </a:solidFill>
                <a:latin typeface="Arial" pitchFamily="34" charset="0"/>
                <a:cs typeface="Arial" pitchFamily="34" charset="0"/>
              </a:defRPr>
            </a:lvl8pPr>
            <a:lvl9pPr marL="3886200" indent="-228600" eaLnBrk="0" fontAlgn="base" hangingPunct="0">
              <a:lnSpc>
                <a:spcPts val="2000"/>
              </a:lnSpc>
              <a:spcBef>
                <a:spcPct val="0"/>
              </a:spcBef>
              <a:spcAft>
                <a:spcPct val="0"/>
              </a:spcAft>
              <a:buClr>
                <a:srgbClr val="E0EBED"/>
              </a:buClr>
              <a:buSzPct val="90000"/>
              <a:buFont typeface="Arial" pitchFamily="34" charset="0"/>
              <a:buChar char="◊"/>
              <a:defRPr sz="1400" b="1">
                <a:solidFill>
                  <a:schemeClr val="tx1"/>
                </a:solidFill>
                <a:latin typeface="Arial" pitchFamily="34" charset="0"/>
                <a:cs typeface="Arial" pitchFamily="34" charset="0"/>
              </a:defRPr>
            </a:lvl9pPr>
          </a:lstStyle>
          <a:p>
            <a:pPr eaLnBrk="1" fontAlgn="base" hangingPunct="1">
              <a:lnSpc>
                <a:spcPct val="100000"/>
              </a:lnSpc>
              <a:spcBef>
                <a:spcPct val="0"/>
              </a:spcBef>
              <a:spcAft>
                <a:spcPct val="0"/>
              </a:spcAft>
              <a:buClrTx/>
              <a:buFontTx/>
              <a:buNone/>
            </a:pPr>
            <a:r>
              <a:rPr lang="en-GB" altLang="en-US" sz="1200" b="0" i="1" dirty="0" smtClean="0">
                <a:solidFill>
                  <a:srgbClr val="000000"/>
                </a:solidFill>
              </a:rPr>
              <a:t>Data in WHO HQ as of 11 Dec 2018</a:t>
            </a:r>
          </a:p>
        </p:txBody>
      </p:sp>
      <p:graphicFrame>
        <p:nvGraphicFramePr>
          <p:cNvPr id="3" name="Table 2"/>
          <p:cNvGraphicFramePr>
            <a:graphicFrameLocks noGrp="1"/>
          </p:cNvGraphicFramePr>
          <p:nvPr>
            <p:extLst>
              <p:ext uri="{D42A27DB-BD31-4B8C-83A1-F6EECF244321}">
                <p14:modId xmlns:p14="http://schemas.microsoft.com/office/powerpoint/2010/main" xmlns="" val="2599511407"/>
              </p:ext>
            </p:extLst>
          </p:nvPr>
        </p:nvGraphicFramePr>
        <p:xfrm>
          <a:off x="3505201" y="1600200"/>
          <a:ext cx="2454274" cy="1483360"/>
        </p:xfrm>
        <a:graphic>
          <a:graphicData uri="http://schemas.openxmlformats.org/drawingml/2006/table">
            <a:tbl>
              <a:tblPr firstRow="1" bandRow="1">
                <a:tableStyleId>{5C22544A-7EE6-4342-B048-85BDC9FD1C3A}</a:tableStyleId>
              </a:tblPr>
              <a:tblGrid>
                <a:gridCol w="906461"/>
                <a:gridCol w="1547813"/>
              </a:tblGrid>
              <a:tr h="370840">
                <a:tc>
                  <a:txBody>
                    <a:bodyPr/>
                    <a:lstStyle/>
                    <a:p>
                      <a:pPr algn="ctr"/>
                      <a:r>
                        <a:rPr lang="en-US" dirty="0" smtClean="0"/>
                        <a:t>Year</a:t>
                      </a:r>
                      <a:endParaRPr lang="en-IN" dirty="0"/>
                    </a:p>
                  </a:txBody>
                  <a:tcPr/>
                </a:tc>
                <a:tc>
                  <a:txBody>
                    <a:bodyPr/>
                    <a:lstStyle/>
                    <a:p>
                      <a:pPr algn="ctr"/>
                      <a:r>
                        <a:rPr lang="en-US" dirty="0" smtClean="0"/>
                        <a:t>Total Cases</a:t>
                      </a:r>
                      <a:endParaRPr lang="en-IN" dirty="0"/>
                    </a:p>
                  </a:txBody>
                  <a:tcPr/>
                </a:tc>
              </a:tr>
              <a:tr h="370840">
                <a:tc>
                  <a:txBody>
                    <a:bodyPr/>
                    <a:lstStyle/>
                    <a:p>
                      <a:pPr algn="ctr"/>
                      <a:r>
                        <a:rPr lang="en-US" dirty="0" smtClean="0"/>
                        <a:t>2016</a:t>
                      </a:r>
                      <a:endParaRPr lang="en-IN" dirty="0"/>
                    </a:p>
                  </a:txBody>
                  <a:tcPr/>
                </a:tc>
                <a:tc>
                  <a:txBody>
                    <a:bodyPr/>
                    <a:lstStyle/>
                    <a:p>
                      <a:pPr algn="ctr"/>
                      <a:r>
                        <a:rPr lang="en-US" dirty="0" smtClean="0"/>
                        <a:t>34</a:t>
                      </a:r>
                      <a:endParaRPr lang="en-IN" dirty="0"/>
                    </a:p>
                  </a:txBody>
                  <a:tcPr/>
                </a:tc>
              </a:tr>
              <a:tr h="370840">
                <a:tc>
                  <a:txBody>
                    <a:bodyPr/>
                    <a:lstStyle/>
                    <a:p>
                      <a:pPr algn="ctr"/>
                      <a:r>
                        <a:rPr lang="en-US" dirty="0" smtClean="0"/>
                        <a:t>2017</a:t>
                      </a:r>
                      <a:endParaRPr lang="en-IN" dirty="0"/>
                    </a:p>
                  </a:txBody>
                  <a:tcPr/>
                </a:tc>
                <a:tc>
                  <a:txBody>
                    <a:bodyPr/>
                    <a:lstStyle/>
                    <a:p>
                      <a:pPr algn="ctr"/>
                      <a:r>
                        <a:rPr lang="en-US" dirty="0" smtClean="0"/>
                        <a:t>22</a:t>
                      </a:r>
                      <a:endParaRPr lang="en-IN" dirty="0"/>
                    </a:p>
                  </a:txBody>
                  <a:tcPr/>
                </a:tc>
              </a:tr>
              <a:tr h="370840">
                <a:tc>
                  <a:txBody>
                    <a:bodyPr/>
                    <a:lstStyle/>
                    <a:p>
                      <a:pPr algn="ctr"/>
                      <a:r>
                        <a:rPr lang="en-US" dirty="0" smtClean="0"/>
                        <a:t>2018*</a:t>
                      </a:r>
                      <a:endParaRPr lang="en-IN" dirty="0"/>
                    </a:p>
                  </a:txBody>
                  <a:tcPr/>
                </a:tc>
                <a:tc>
                  <a:txBody>
                    <a:bodyPr/>
                    <a:lstStyle/>
                    <a:p>
                      <a:pPr algn="ctr"/>
                      <a:r>
                        <a:rPr lang="en-US" dirty="0" smtClean="0"/>
                        <a:t>29</a:t>
                      </a:r>
                      <a:endParaRPr lang="en-IN" dirty="0"/>
                    </a:p>
                  </a:txBody>
                  <a:tcPr/>
                </a:tc>
              </a:tr>
            </a:tbl>
          </a:graphicData>
        </a:graphic>
      </p:graphicFrame>
    </p:spTree>
    <p:extLst>
      <p:ext uri="{BB962C8B-B14F-4D97-AF65-F5344CB8AC3E}">
        <p14:creationId xmlns:p14="http://schemas.microsoft.com/office/powerpoint/2010/main" xmlns="" val="4800796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a:xfrm>
            <a:off x="0" y="1"/>
            <a:ext cx="9144000" cy="765181"/>
          </a:xfrm>
          <a:solidFill>
            <a:srgbClr val="820082"/>
          </a:solidFill>
        </p:spPr>
        <p:txBody>
          <a:bodyPr lIns="90000" tIns="46800" rIns="90000" bIns="46800"/>
          <a:lstStyle/>
          <a:p>
            <a: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IN" altLang="en-US" sz="2800" b="1" dirty="0">
                <a:solidFill>
                  <a:schemeClr val="bg1"/>
                </a:solidFill>
                <a:latin typeface="Century Gothic" panose="020B0502020202020204" pitchFamily="34" charset="0"/>
              </a:rPr>
              <a:t>District wise Risk Assessment – Karnataka </a:t>
            </a:r>
            <a:r>
              <a:rPr lang="en-IN" altLang="en-US" sz="2800" b="1" dirty="0" smtClean="0">
                <a:solidFill>
                  <a:schemeClr val="bg1"/>
                </a:solidFill>
                <a:latin typeface="Century Gothic" panose="020B0502020202020204" pitchFamily="34" charset="0"/>
              </a:rPr>
              <a:t/>
            </a:r>
            <a:br>
              <a:rPr lang="en-IN" altLang="en-US" sz="2800" b="1" dirty="0" smtClean="0">
                <a:solidFill>
                  <a:schemeClr val="bg1"/>
                </a:solidFill>
                <a:latin typeface="Century Gothic" panose="020B0502020202020204" pitchFamily="34" charset="0"/>
              </a:rPr>
            </a:br>
            <a:r>
              <a:rPr lang="en-IN" altLang="en-US" sz="2800" b="1" dirty="0" smtClean="0">
                <a:solidFill>
                  <a:schemeClr val="bg1"/>
                </a:solidFill>
                <a:latin typeface="Century Gothic" panose="020B0502020202020204" pitchFamily="34" charset="0"/>
              </a:rPr>
              <a:t>for </a:t>
            </a:r>
            <a:r>
              <a:rPr lang="en-IN" altLang="en-US" sz="2800" b="1" dirty="0">
                <a:solidFill>
                  <a:schemeClr val="bg1"/>
                </a:solidFill>
                <a:latin typeface="Century Gothic" panose="020B0502020202020204" pitchFamily="34" charset="0"/>
              </a:rPr>
              <a:t>Polio &amp; RI</a:t>
            </a:r>
          </a:p>
        </p:txBody>
      </p:sp>
      <p:grpSp>
        <p:nvGrpSpPr>
          <p:cNvPr id="9219" name="Group 3"/>
          <p:cNvGrpSpPr>
            <a:grpSpLocks/>
          </p:cNvGrpSpPr>
          <p:nvPr/>
        </p:nvGrpSpPr>
        <p:grpSpPr bwMode="auto">
          <a:xfrm>
            <a:off x="6084888" y="3789388"/>
            <a:ext cx="2755900" cy="995363"/>
            <a:chOff x="3833" y="2387"/>
            <a:chExt cx="1736" cy="627"/>
          </a:xfrm>
        </p:grpSpPr>
        <p:sp>
          <p:nvSpPr>
            <p:cNvPr id="9220" name="Rectangle 4"/>
            <p:cNvSpPr>
              <a:spLocks noChangeArrowheads="1"/>
            </p:cNvSpPr>
            <p:nvPr/>
          </p:nvSpPr>
          <p:spPr bwMode="auto">
            <a:xfrm>
              <a:off x="3833" y="2435"/>
              <a:ext cx="286" cy="142"/>
            </a:xfrm>
            <a:prstGeom prst="rect">
              <a:avLst/>
            </a:prstGeom>
            <a:solidFill>
              <a:srgbClr val="FF0000"/>
            </a:solidFill>
            <a:ln w="9360">
              <a:solidFill>
                <a:srgbClr val="000000"/>
              </a:solidFill>
              <a:miter lim="800000"/>
              <a:headEnd/>
              <a:tailEnd/>
            </a:ln>
          </p:spPr>
          <p:txBody>
            <a:bodyPr wrap="none" anchor="ctr"/>
            <a:lstStyle/>
            <a:p>
              <a:pPr fontAlgn="base">
                <a:spcBef>
                  <a:spcPct val="0"/>
                </a:spcBef>
                <a:spcAft>
                  <a:spcPct val="0"/>
                </a:spcAft>
              </a:pPr>
              <a:endParaRPr lang="en-GB" altLang="en-US" smtClean="0">
                <a:solidFill>
                  <a:srgbClr val="000000"/>
                </a:solidFill>
              </a:endParaRPr>
            </a:p>
          </p:txBody>
        </p:sp>
        <p:sp>
          <p:nvSpPr>
            <p:cNvPr id="9221" name="Rectangle 5"/>
            <p:cNvSpPr>
              <a:spLocks noChangeArrowheads="1"/>
            </p:cNvSpPr>
            <p:nvPr/>
          </p:nvSpPr>
          <p:spPr bwMode="auto">
            <a:xfrm>
              <a:off x="3833" y="2627"/>
              <a:ext cx="286" cy="142"/>
            </a:xfrm>
            <a:prstGeom prst="rect">
              <a:avLst/>
            </a:prstGeom>
            <a:solidFill>
              <a:srgbClr val="FFFF00"/>
            </a:solidFill>
            <a:ln w="9360">
              <a:solidFill>
                <a:srgbClr val="000000"/>
              </a:solidFill>
              <a:miter lim="800000"/>
              <a:headEnd/>
              <a:tailEnd/>
            </a:ln>
          </p:spPr>
          <p:txBody>
            <a:bodyPr wrap="none" anchor="ctr"/>
            <a:lstStyle/>
            <a:p>
              <a:pPr fontAlgn="base">
                <a:spcBef>
                  <a:spcPct val="0"/>
                </a:spcBef>
                <a:spcAft>
                  <a:spcPct val="0"/>
                </a:spcAft>
              </a:pPr>
              <a:endParaRPr lang="en-GB" altLang="en-US" smtClean="0">
                <a:solidFill>
                  <a:srgbClr val="000000"/>
                </a:solidFill>
              </a:endParaRPr>
            </a:p>
          </p:txBody>
        </p:sp>
        <p:sp>
          <p:nvSpPr>
            <p:cNvPr id="9222" name="Rectangle 6"/>
            <p:cNvSpPr>
              <a:spLocks noChangeArrowheads="1"/>
            </p:cNvSpPr>
            <p:nvPr/>
          </p:nvSpPr>
          <p:spPr bwMode="auto">
            <a:xfrm>
              <a:off x="3833" y="2819"/>
              <a:ext cx="286" cy="142"/>
            </a:xfrm>
            <a:prstGeom prst="rect">
              <a:avLst/>
            </a:prstGeom>
            <a:solidFill>
              <a:srgbClr val="008000"/>
            </a:solidFill>
            <a:ln w="9360">
              <a:solidFill>
                <a:srgbClr val="000000"/>
              </a:solidFill>
              <a:miter lim="800000"/>
              <a:headEnd/>
              <a:tailEnd/>
            </a:ln>
          </p:spPr>
          <p:txBody>
            <a:bodyPr wrap="none" anchor="ctr"/>
            <a:lstStyle/>
            <a:p>
              <a:pPr fontAlgn="base">
                <a:spcBef>
                  <a:spcPct val="0"/>
                </a:spcBef>
                <a:spcAft>
                  <a:spcPct val="0"/>
                </a:spcAft>
              </a:pPr>
              <a:endParaRPr lang="en-GB" altLang="en-US" smtClean="0">
                <a:solidFill>
                  <a:srgbClr val="000000"/>
                </a:solidFill>
              </a:endParaRPr>
            </a:p>
          </p:txBody>
        </p:sp>
        <p:sp>
          <p:nvSpPr>
            <p:cNvPr id="9223" name="Text Box 7"/>
            <p:cNvSpPr txBox="1">
              <a:spLocks noChangeArrowheads="1"/>
            </p:cNvSpPr>
            <p:nvPr/>
          </p:nvSpPr>
          <p:spPr bwMode="auto">
            <a:xfrm>
              <a:off x="4159" y="2387"/>
              <a:ext cx="1400" cy="2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000" tIns="46800" rIns="90000" bIns="46800">
              <a:spAutoFit/>
            </a:bodyPr>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5pPr>
              <a:lvl6pPr marL="25146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6pPr>
              <a:lvl7pPr marL="29718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7pPr>
              <a:lvl8pPr marL="34290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8pPr>
              <a:lvl9pPr marL="38862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9pPr>
            </a:lstStyle>
            <a:p>
              <a:pPr eaLnBrk="0" fontAlgn="base" hangingPunct="0">
                <a:spcBef>
                  <a:spcPct val="0"/>
                </a:spcBef>
                <a:spcAft>
                  <a:spcPct val="0"/>
                </a:spcAft>
              </a:pPr>
              <a:r>
                <a:rPr lang="en-IN" altLang="en-US" b="1" smtClean="0">
                  <a:solidFill>
                    <a:srgbClr val="000000"/>
                  </a:solidFill>
                  <a:cs typeface="Arial" charset="0"/>
                </a:rPr>
                <a:t>High Risk</a:t>
              </a:r>
            </a:p>
          </p:txBody>
        </p:sp>
        <p:sp>
          <p:nvSpPr>
            <p:cNvPr id="9224" name="Text Box 8"/>
            <p:cNvSpPr txBox="1">
              <a:spLocks noChangeArrowheads="1"/>
            </p:cNvSpPr>
            <p:nvPr/>
          </p:nvSpPr>
          <p:spPr bwMode="auto">
            <a:xfrm>
              <a:off x="4169" y="2588"/>
              <a:ext cx="1400" cy="2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000" tIns="46800" rIns="90000" bIns="46800">
              <a:spAutoFit/>
            </a:bodyPr>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5pPr>
              <a:lvl6pPr marL="25146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6pPr>
              <a:lvl7pPr marL="29718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7pPr>
              <a:lvl8pPr marL="34290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8pPr>
              <a:lvl9pPr marL="38862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9pPr>
            </a:lstStyle>
            <a:p>
              <a:pPr eaLnBrk="0" fontAlgn="base" hangingPunct="0">
                <a:spcBef>
                  <a:spcPct val="0"/>
                </a:spcBef>
                <a:spcAft>
                  <a:spcPct val="0"/>
                </a:spcAft>
              </a:pPr>
              <a:r>
                <a:rPr lang="en-IN" altLang="en-US" b="1" smtClean="0">
                  <a:solidFill>
                    <a:srgbClr val="000000"/>
                  </a:solidFill>
                  <a:cs typeface="Arial" charset="0"/>
                </a:rPr>
                <a:t>Medium Risk</a:t>
              </a:r>
            </a:p>
          </p:txBody>
        </p:sp>
        <p:sp>
          <p:nvSpPr>
            <p:cNvPr id="9225" name="Text Box 9"/>
            <p:cNvSpPr txBox="1">
              <a:spLocks noChangeArrowheads="1"/>
            </p:cNvSpPr>
            <p:nvPr/>
          </p:nvSpPr>
          <p:spPr bwMode="auto">
            <a:xfrm>
              <a:off x="4169" y="2780"/>
              <a:ext cx="1400" cy="2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000" tIns="46800" rIns="90000" bIns="46800">
              <a:spAutoFit/>
            </a:bodyPr>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5pPr>
              <a:lvl6pPr marL="25146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6pPr>
              <a:lvl7pPr marL="29718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7pPr>
              <a:lvl8pPr marL="34290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8pPr>
              <a:lvl9pPr marL="38862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defRPr>
              </a:lvl9pPr>
            </a:lstStyle>
            <a:p>
              <a:pPr eaLnBrk="0" fontAlgn="base" hangingPunct="0">
                <a:spcBef>
                  <a:spcPct val="0"/>
                </a:spcBef>
                <a:spcAft>
                  <a:spcPct val="0"/>
                </a:spcAft>
              </a:pPr>
              <a:r>
                <a:rPr lang="en-IN" altLang="en-US" b="1" smtClean="0">
                  <a:solidFill>
                    <a:srgbClr val="000000"/>
                  </a:solidFill>
                  <a:cs typeface="Arial" charset="0"/>
                </a:rPr>
                <a:t>Low Risk</a:t>
              </a:r>
            </a:p>
          </p:txBody>
        </p:sp>
      </p:grpSp>
      <p:pic>
        <p:nvPicPr>
          <p:cNvPr id="9226" name="Picture 10"/>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619267" y="765182"/>
            <a:ext cx="3997325" cy="5859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227" name="Text Box 11"/>
          <p:cNvSpPr txBox="1">
            <a:spLocks noChangeArrowheads="1"/>
          </p:cNvSpPr>
          <p:nvPr/>
        </p:nvSpPr>
        <p:spPr bwMode="auto">
          <a:xfrm>
            <a:off x="0" y="6538946"/>
            <a:ext cx="3946978"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eaLnBrk="0" fontAlgn="base" hangingPunct="0">
              <a:spcBef>
                <a:spcPct val="0"/>
              </a:spcBef>
              <a:spcAft>
                <a:spcPct val="0"/>
              </a:spcAft>
              <a:buClr>
                <a:srgbClr val="000000"/>
              </a:buClr>
              <a:buSzPct val="100000"/>
              <a:buFont typeface="Times New Roman" pitchFamily="18" charset="0"/>
              <a:buNone/>
            </a:pPr>
            <a:r>
              <a:rPr lang="en-US" altLang="en-US" sz="1400" b="1" smtClean="0">
                <a:solidFill>
                  <a:srgbClr val="000000"/>
                </a:solidFill>
                <a:latin typeface="Calibri" pitchFamily="34" charset="0"/>
                <a:cs typeface="Arial" charset="0"/>
              </a:rPr>
              <a:t>Risk assessment criteria as per GOI scoring system </a:t>
            </a:r>
          </a:p>
        </p:txBody>
      </p:sp>
      <p:sp>
        <p:nvSpPr>
          <p:cNvPr id="9228" name="Text Box 12"/>
          <p:cNvSpPr txBox="1">
            <a:spLocks noChangeArrowheads="1"/>
          </p:cNvSpPr>
          <p:nvPr/>
        </p:nvSpPr>
        <p:spPr bwMode="auto">
          <a:xfrm>
            <a:off x="7119938" y="6553233"/>
            <a:ext cx="1673856"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eaLnBrk="0" fontAlgn="base" hangingPunct="0">
              <a:spcBef>
                <a:spcPct val="0"/>
              </a:spcBef>
              <a:spcAft>
                <a:spcPct val="0"/>
              </a:spcAft>
              <a:buClr>
                <a:srgbClr val="000000"/>
              </a:buClr>
              <a:buSzPct val="100000"/>
              <a:buFont typeface="Times New Roman" pitchFamily="18" charset="0"/>
              <a:buNone/>
            </a:pPr>
            <a:r>
              <a:rPr lang="en-US" altLang="en-US" sz="1400" b="1" dirty="0" smtClean="0">
                <a:solidFill>
                  <a:srgbClr val="000000"/>
                </a:solidFill>
                <a:latin typeface="Calibri" pitchFamily="34" charset="0"/>
                <a:cs typeface="Arial" charset="0"/>
              </a:rPr>
              <a:t>As of 30</a:t>
            </a:r>
            <a:r>
              <a:rPr lang="en-US" altLang="en-US" sz="1400" b="1" baseline="30000" dirty="0" smtClean="0">
                <a:solidFill>
                  <a:srgbClr val="000000"/>
                </a:solidFill>
                <a:latin typeface="Calibri" pitchFamily="34" charset="0"/>
                <a:cs typeface="Arial" charset="0"/>
              </a:rPr>
              <a:t>th</a:t>
            </a:r>
            <a:r>
              <a:rPr lang="en-US" altLang="en-US" sz="1400" b="1" dirty="0" smtClean="0">
                <a:solidFill>
                  <a:srgbClr val="000000"/>
                </a:solidFill>
                <a:latin typeface="Calibri" pitchFamily="34" charset="0"/>
                <a:cs typeface="Arial" charset="0"/>
              </a:rPr>
              <a:t> June 2012</a:t>
            </a:r>
          </a:p>
        </p:txBody>
      </p:sp>
      <p:sp>
        <p:nvSpPr>
          <p:cNvPr id="9229" name="Text Box 13"/>
          <p:cNvSpPr txBox="1">
            <a:spLocks noChangeArrowheads="1"/>
          </p:cNvSpPr>
          <p:nvPr/>
        </p:nvSpPr>
        <p:spPr bwMode="auto">
          <a:xfrm>
            <a:off x="5794375" y="5195922"/>
            <a:ext cx="2649538"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fontAlgn="base">
              <a:spcBef>
                <a:spcPct val="50000"/>
              </a:spcBef>
              <a:spcAft>
                <a:spcPct val="0"/>
              </a:spcAft>
            </a:pPr>
            <a:r>
              <a:rPr lang="en-US" altLang="en-US" sz="2400" b="1" smtClean="0">
                <a:solidFill>
                  <a:srgbClr val="000000"/>
                </a:solidFill>
                <a:cs typeface="Arial" charset="0"/>
              </a:rPr>
              <a:t>8 Districts are at  high risk</a:t>
            </a:r>
          </a:p>
        </p:txBody>
      </p:sp>
    </p:spTree>
    <p:extLst>
      <p:ext uri="{BB962C8B-B14F-4D97-AF65-F5344CB8AC3E}">
        <p14:creationId xmlns:p14="http://schemas.microsoft.com/office/powerpoint/2010/main" xmlns="" val="3487156088"/>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6356" name="Group 1300"/>
          <p:cNvGraphicFramePr>
            <a:graphicFrameLocks noGrp="1"/>
          </p:cNvGraphicFramePr>
          <p:nvPr>
            <p:extLst>
              <p:ext uri="{D42A27DB-BD31-4B8C-83A1-F6EECF244321}">
                <p14:modId xmlns:p14="http://schemas.microsoft.com/office/powerpoint/2010/main" xmlns="" val="3031207997"/>
              </p:ext>
            </p:extLst>
          </p:nvPr>
        </p:nvGraphicFramePr>
        <p:xfrm>
          <a:off x="148437" y="1082178"/>
          <a:ext cx="8816051" cy="5515174"/>
        </p:xfrm>
        <a:graphic>
          <a:graphicData uri="http://schemas.openxmlformats.org/drawingml/2006/table">
            <a:tbl>
              <a:tblPr firstRow="1">
                <a:tableStyleId>{5C22544A-7EE6-4342-B048-85BDC9FD1C3A}</a:tableStyleId>
              </a:tblPr>
              <a:tblGrid>
                <a:gridCol w="4230105"/>
                <a:gridCol w="1160838"/>
                <a:gridCol w="1160838"/>
                <a:gridCol w="1179099"/>
                <a:gridCol w="1085171"/>
              </a:tblGrid>
              <a:tr h="516782">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u="none" strike="noStrike" kern="1200" cap="none" normalizeH="0" baseline="0" dirty="0" smtClean="0">
                          <a:ln>
                            <a:noFill/>
                          </a:ln>
                          <a:effectLst/>
                        </a:rPr>
                        <a:t> Karnataka State</a:t>
                      </a:r>
                      <a:endParaRPr kumimoji="0" lang="en-US" sz="1800" b="1" u="none" strike="noStrike" kern="1200" cap="none" normalizeH="0" baseline="0" dirty="0" smtClean="0">
                        <a:ln>
                          <a:noFill/>
                        </a:ln>
                        <a:solidFill>
                          <a:schemeClr val="tx1"/>
                        </a:solidFill>
                        <a:effectLst/>
                        <a:latin typeface="Calibri" pitchFamily="34" charset="0"/>
                        <a:ea typeface="+mn-ea"/>
                        <a:cs typeface="+mn-cs"/>
                      </a:endParaRP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u="none" strike="noStrike" kern="1200" cap="none" normalizeH="0" baseline="0" dirty="0" smtClean="0">
                          <a:ln>
                            <a:noFill/>
                          </a:ln>
                          <a:effectLst/>
                        </a:rPr>
                        <a:t>2015</a:t>
                      </a:r>
                      <a:endParaRPr kumimoji="0" lang="en-US" sz="1800" b="1" u="none" strike="noStrike" kern="1200" cap="none" normalizeH="0" baseline="0" dirty="0" smtClean="0">
                        <a:ln>
                          <a:noFill/>
                        </a:ln>
                        <a:solidFill>
                          <a:schemeClr val="tx1"/>
                        </a:solidFill>
                        <a:effectLst/>
                        <a:latin typeface="Calibri" pitchFamily="34" charset="0"/>
                        <a:ea typeface="+mn-ea"/>
                        <a:cs typeface="+mn-cs"/>
                      </a:endParaRP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u="none" strike="noStrike" kern="1200" cap="none" normalizeH="0" baseline="0" dirty="0" smtClean="0">
                          <a:ln>
                            <a:noFill/>
                          </a:ln>
                          <a:effectLst/>
                        </a:rPr>
                        <a:t>2016</a:t>
                      </a:r>
                      <a:endParaRPr kumimoji="0" lang="en-US" sz="1800" b="1" u="none" strike="noStrike" kern="1200" cap="none" normalizeH="0" baseline="0" dirty="0" smtClean="0">
                        <a:ln>
                          <a:noFill/>
                        </a:ln>
                        <a:solidFill>
                          <a:schemeClr val="tx1"/>
                        </a:solidFill>
                        <a:effectLst/>
                        <a:latin typeface="Calibri" pitchFamily="34" charset="0"/>
                        <a:ea typeface="+mn-ea"/>
                        <a:cs typeface="+mn-cs"/>
                      </a:endParaRP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u="none" strike="noStrike" kern="1200" cap="none" normalizeH="0" baseline="0" dirty="0" smtClean="0">
                          <a:ln>
                            <a:noFill/>
                          </a:ln>
                          <a:effectLst/>
                        </a:rPr>
                        <a:t>2017</a:t>
                      </a:r>
                      <a:endParaRPr kumimoji="0" lang="en-US" sz="1800" b="1" u="none" strike="noStrike" kern="1200" cap="none" normalizeH="0" baseline="0" dirty="0" smtClean="0">
                        <a:ln>
                          <a:noFill/>
                        </a:ln>
                        <a:solidFill>
                          <a:schemeClr val="tx1"/>
                        </a:solidFill>
                        <a:effectLst/>
                        <a:latin typeface="Calibri" pitchFamily="34" charset="0"/>
                        <a:ea typeface="+mn-ea"/>
                        <a:cs typeface="+mn-cs"/>
                      </a:endParaRP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u="none" strike="noStrike" kern="1200" cap="none" normalizeH="0" baseline="0" dirty="0" smtClean="0">
                          <a:ln>
                            <a:noFill/>
                          </a:ln>
                          <a:effectLst/>
                        </a:rPr>
                        <a:t>2018*</a:t>
                      </a:r>
                      <a:endParaRPr kumimoji="0" lang="en-US" sz="1800" b="1" u="none" strike="noStrike" kern="1200" cap="none" normalizeH="0" baseline="0" dirty="0" smtClean="0">
                        <a:ln>
                          <a:noFill/>
                        </a:ln>
                        <a:solidFill>
                          <a:schemeClr val="tx1"/>
                        </a:solidFill>
                        <a:effectLst/>
                        <a:latin typeface="Calibri" pitchFamily="34" charset="0"/>
                        <a:ea typeface="+mn-ea"/>
                        <a:cs typeface="+mn-cs"/>
                      </a:endParaRP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87803">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1" u="none" strike="noStrike" kern="1200" cap="none" normalizeH="0" baseline="0" dirty="0" smtClean="0">
                          <a:ln>
                            <a:noFill/>
                          </a:ln>
                          <a:effectLst/>
                        </a:rPr>
                        <a:t>AFP Cases</a:t>
                      </a:r>
                      <a:endParaRPr kumimoji="0" lang="en-US" sz="1800" b="1" u="none" strike="noStrike" kern="1200" cap="none" normalizeH="0" baseline="0" dirty="0" smtClean="0">
                        <a:ln>
                          <a:noFill/>
                        </a:ln>
                        <a:solidFill>
                          <a:schemeClr val="accent2">
                            <a:lumMod val="75000"/>
                          </a:schemeClr>
                        </a:solidFill>
                        <a:effectLst/>
                        <a:latin typeface="Calibri" pitchFamily="34" charset="0"/>
                        <a:ea typeface="+mn-ea"/>
                        <a:cs typeface="+mn-cs"/>
                      </a:endParaRP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500" b="1" u="none" strike="noStrike" kern="1200" cap="none" normalizeH="0" baseline="0" dirty="0" smtClean="0">
                          <a:ln>
                            <a:noFill/>
                          </a:ln>
                          <a:effectLst/>
                        </a:rPr>
                        <a:t>948</a:t>
                      </a:r>
                      <a:endParaRPr kumimoji="0" lang="en-US" sz="1500" b="1" u="none" strike="noStrike" kern="1200" cap="none" normalizeH="0" baseline="0" dirty="0" smtClean="0">
                        <a:ln>
                          <a:noFill/>
                        </a:ln>
                        <a:solidFill>
                          <a:schemeClr val="accent2">
                            <a:lumMod val="75000"/>
                          </a:schemeClr>
                        </a:solidFill>
                        <a:effectLst/>
                        <a:latin typeface="Calibri" pitchFamily="34" charset="0"/>
                        <a:ea typeface="+mn-ea"/>
                        <a:cs typeface="+mn-cs"/>
                      </a:endParaRP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500" b="1" u="none" strike="noStrike" kern="1200" cap="none" normalizeH="0" baseline="0" dirty="0" smtClean="0">
                          <a:ln>
                            <a:noFill/>
                          </a:ln>
                          <a:effectLst/>
                        </a:rPr>
                        <a:t>944</a:t>
                      </a:r>
                      <a:endParaRPr kumimoji="0" lang="en-US" sz="1500" b="1" u="none" strike="noStrike" kern="1200" cap="none" normalizeH="0" baseline="0" dirty="0" smtClean="0">
                        <a:ln>
                          <a:noFill/>
                        </a:ln>
                        <a:solidFill>
                          <a:schemeClr val="accent2">
                            <a:lumMod val="75000"/>
                          </a:schemeClr>
                        </a:solidFill>
                        <a:effectLst/>
                        <a:latin typeface="Calibri" pitchFamily="34" charset="0"/>
                        <a:ea typeface="+mn-ea"/>
                        <a:cs typeface="+mn-cs"/>
                      </a:endParaRP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500" b="1" u="none" strike="noStrike" kern="1200" cap="none" normalizeH="0" baseline="0" dirty="0" smtClean="0">
                          <a:ln>
                            <a:noFill/>
                          </a:ln>
                          <a:effectLst/>
                        </a:rPr>
                        <a:t>662</a:t>
                      </a:r>
                      <a:endParaRPr kumimoji="0" lang="en-US" sz="1500" b="1" u="none" strike="noStrike" kern="1200" cap="none" normalizeH="0" baseline="0" dirty="0" smtClean="0">
                        <a:ln>
                          <a:noFill/>
                        </a:ln>
                        <a:solidFill>
                          <a:schemeClr val="accent2">
                            <a:lumMod val="75000"/>
                          </a:schemeClr>
                        </a:solidFill>
                        <a:effectLst/>
                        <a:latin typeface="Calibri" pitchFamily="34" charset="0"/>
                        <a:ea typeface="+mn-ea"/>
                        <a:cs typeface="+mn-cs"/>
                      </a:endParaRP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1" u="none" strike="noStrike" kern="1200" cap="none" normalizeH="0" baseline="0" dirty="0" smtClean="0">
                          <a:ln>
                            <a:noFill/>
                          </a:ln>
                          <a:effectLst/>
                        </a:rPr>
                        <a:t>712</a:t>
                      </a:r>
                      <a:endParaRPr kumimoji="0" lang="en-US" sz="1800" b="1" u="none" strike="noStrike" kern="1200" cap="none" normalizeH="0" baseline="0" dirty="0" smtClean="0">
                        <a:ln>
                          <a:noFill/>
                        </a:ln>
                        <a:solidFill>
                          <a:schemeClr val="accent2">
                            <a:lumMod val="75000"/>
                          </a:schemeClr>
                        </a:solidFill>
                        <a:effectLst/>
                        <a:latin typeface="Calibri" pitchFamily="34" charset="0"/>
                        <a:ea typeface="+mn-ea"/>
                        <a:cs typeface="+mn-cs"/>
                      </a:endParaRP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46365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1" u="none" strike="noStrike" kern="1200" cap="none" normalizeH="0" baseline="0" dirty="0" smtClean="0">
                          <a:ln>
                            <a:noFill/>
                          </a:ln>
                          <a:effectLst/>
                        </a:rPr>
                        <a:t>Number of polio cases</a:t>
                      </a:r>
                      <a:endParaRPr kumimoji="0" lang="en-US" sz="1800" b="1" u="none" strike="noStrike" kern="1200" cap="none" normalizeH="0" baseline="0" dirty="0" smtClean="0">
                        <a:ln>
                          <a:noFill/>
                        </a:ln>
                        <a:solidFill>
                          <a:schemeClr val="accent2">
                            <a:lumMod val="75000"/>
                          </a:schemeClr>
                        </a:solidFill>
                        <a:effectLst/>
                        <a:latin typeface="Calibri" pitchFamily="34" charset="0"/>
                        <a:ea typeface="+mn-ea"/>
                        <a:cs typeface="+mn-cs"/>
                      </a:endParaRP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500" b="1" u="none" strike="noStrike" kern="1200" cap="none" normalizeH="0" baseline="0" dirty="0" smtClean="0">
                          <a:ln>
                            <a:noFill/>
                          </a:ln>
                          <a:effectLst/>
                        </a:rPr>
                        <a:t>0</a:t>
                      </a:r>
                      <a:endParaRPr kumimoji="0" lang="en-US" sz="1500" b="1" u="none" strike="noStrike" kern="1200" cap="none" normalizeH="0" baseline="0" dirty="0" smtClean="0">
                        <a:ln>
                          <a:noFill/>
                        </a:ln>
                        <a:solidFill>
                          <a:schemeClr val="accent2">
                            <a:lumMod val="75000"/>
                          </a:schemeClr>
                        </a:solidFill>
                        <a:effectLst/>
                        <a:latin typeface="Calibri" pitchFamily="34" charset="0"/>
                        <a:ea typeface="+mn-ea"/>
                        <a:cs typeface="+mn-cs"/>
                      </a:endParaRP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500" b="1" u="none" strike="noStrike" kern="1200" cap="none" normalizeH="0" baseline="0" dirty="0" smtClean="0">
                          <a:ln>
                            <a:noFill/>
                          </a:ln>
                          <a:effectLst/>
                        </a:rPr>
                        <a:t>0</a:t>
                      </a:r>
                      <a:endParaRPr kumimoji="0" lang="en-US" sz="1500" b="1" u="none" strike="noStrike" kern="1200" cap="none" normalizeH="0" baseline="0" dirty="0" smtClean="0">
                        <a:ln>
                          <a:noFill/>
                        </a:ln>
                        <a:solidFill>
                          <a:schemeClr val="accent2">
                            <a:lumMod val="75000"/>
                          </a:schemeClr>
                        </a:solidFill>
                        <a:effectLst/>
                        <a:latin typeface="Calibri" pitchFamily="34" charset="0"/>
                        <a:ea typeface="+mn-ea"/>
                        <a:cs typeface="+mn-cs"/>
                      </a:endParaRP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500" b="1" u="none" strike="noStrike" kern="1200" cap="none" normalizeH="0" baseline="0" dirty="0" smtClean="0">
                          <a:ln>
                            <a:noFill/>
                          </a:ln>
                          <a:effectLst/>
                        </a:rPr>
                        <a:t>0</a:t>
                      </a:r>
                      <a:endParaRPr kumimoji="0" lang="en-US" sz="1500" b="1" u="none" strike="noStrike" kern="1200" cap="none" normalizeH="0" baseline="0" dirty="0" smtClean="0">
                        <a:ln>
                          <a:noFill/>
                        </a:ln>
                        <a:solidFill>
                          <a:schemeClr val="accent2">
                            <a:lumMod val="75000"/>
                          </a:schemeClr>
                        </a:solidFill>
                        <a:effectLst/>
                        <a:latin typeface="Calibri" pitchFamily="34" charset="0"/>
                        <a:ea typeface="+mn-ea"/>
                        <a:cs typeface="+mn-cs"/>
                      </a:endParaRP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1" u="none" strike="noStrike" kern="1200" cap="none" normalizeH="0" baseline="0" dirty="0" smtClean="0">
                          <a:ln>
                            <a:noFill/>
                          </a:ln>
                          <a:effectLst/>
                        </a:rPr>
                        <a:t>0</a:t>
                      </a:r>
                      <a:endParaRPr kumimoji="0" lang="en-US" sz="1800" b="1" u="none" strike="noStrike" kern="1200" cap="none" normalizeH="0" baseline="0" dirty="0" smtClean="0">
                        <a:ln>
                          <a:noFill/>
                        </a:ln>
                        <a:solidFill>
                          <a:schemeClr val="accent2">
                            <a:lumMod val="75000"/>
                          </a:schemeClr>
                        </a:solidFill>
                        <a:effectLst/>
                        <a:latin typeface="Calibri" pitchFamily="34" charset="0"/>
                        <a:ea typeface="+mn-ea"/>
                        <a:cs typeface="+mn-cs"/>
                      </a:endParaRP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46365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1" u="none" strike="noStrike" kern="1200" cap="none" normalizeH="0" baseline="0" dirty="0" smtClean="0">
                          <a:ln>
                            <a:noFill/>
                          </a:ln>
                          <a:effectLst/>
                        </a:rPr>
                        <a:t>VDPV</a:t>
                      </a:r>
                      <a:endParaRPr kumimoji="0" lang="en-US" sz="1800" b="1" u="none" strike="noStrike" kern="1200" cap="none" normalizeH="0" baseline="0" dirty="0" smtClean="0">
                        <a:ln>
                          <a:noFill/>
                        </a:ln>
                        <a:solidFill>
                          <a:schemeClr val="accent2">
                            <a:lumMod val="75000"/>
                          </a:schemeClr>
                        </a:solidFill>
                        <a:effectLst/>
                        <a:latin typeface="Calibri" pitchFamily="34" charset="0"/>
                        <a:ea typeface="+mn-ea"/>
                        <a:cs typeface="+mn-cs"/>
                      </a:endParaRP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500" b="1" u="none" strike="noStrike" kern="1200" cap="none" normalizeH="0" baseline="0" dirty="0" smtClean="0">
                          <a:ln>
                            <a:noFill/>
                          </a:ln>
                          <a:effectLst/>
                        </a:rPr>
                        <a:t>0</a:t>
                      </a:r>
                      <a:endParaRPr kumimoji="0" lang="en-US" sz="1500" b="1" u="none" strike="noStrike" kern="1200" cap="none" normalizeH="0" baseline="0" dirty="0" smtClean="0">
                        <a:ln>
                          <a:noFill/>
                        </a:ln>
                        <a:solidFill>
                          <a:schemeClr val="accent2">
                            <a:lumMod val="75000"/>
                          </a:schemeClr>
                        </a:solidFill>
                        <a:effectLst/>
                        <a:latin typeface="Calibri" pitchFamily="34" charset="0"/>
                        <a:ea typeface="+mn-ea"/>
                        <a:cs typeface="+mn-cs"/>
                      </a:endParaRP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500" b="1" u="none" strike="noStrike" kern="1200" cap="none" normalizeH="0" baseline="0" dirty="0" smtClean="0">
                          <a:ln>
                            <a:noFill/>
                          </a:ln>
                          <a:effectLst/>
                        </a:rPr>
                        <a:t>0</a:t>
                      </a:r>
                      <a:endParaRPr kumimoji="0" lang="en-US" sz="1500" b="1" u="none" strike="noStrike" kern="1200" cap="none" normalizeH="0" baseline="0" dirty="0" smtClean="0">
                        <a:ln>
                          <a:noFill/>
                        </a:ln>
                        <a:solidFill>
                          <a:schemeClr val="accent2">
                            <a:lumMod val="75000"/>
                          </a:schemeClr>
                        </a:solidFill>
                        <a:effectLst/>
                        <a:latin typeface="Calibri" pitchFamily="34" charset="0"/>
                        <a:ea typeface="+mn-ea"/>
                        <a:cs typeface="+mn-cs"/>
                      </a:endParaRP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500" b="1" u="none" strike="noStrike" kern="1200" cap="none" normalizeH="0" baseline="0" dirty="0" smtClean="0">
                          <a:ln>
                            <a:noFill/>
                          </a:ln>
                          <a:effectLst/>
                        </a:rPr>
                        <a:t>0</a:t>
                      </a:r>
                      <a:endParaRPr kumimoji="0" lang="en-US" sz="1500" b="1" u="none" strike="noStrike" kern="1200" cap="none" normalizeH="0" baseline="0" dirty="0" smtClean="0">
                        <a:ln>
                          <a:noFill/>
                        </a:ln>
                        <a:solidFill>
                          <a:schemeClr val="accent2">
                            <a:lumMod val="75000"/>
                          </a:schemeClr>
                        </a:solidFill>
                        <a:effectLst/>
                        <a:latin typeface="Calibri" pitchFamily="34" charset="0"/>
                        <a:ea typeface="+mn-ea"/>
                        <a:cs typeface="+mn-cs"/>
                      </a:endParaRP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1" u="none" strike="noStrike" kern="1200" cap="none" normalizeH="0" baseline="0" dirty="0" smtClean="0">
                          <a:ln>
                            <a:noFill/>
                          </a:ln>
                          <a:effectLst/>
                        </a:rPr>
                        <a:t>0</a:t>
                      </a:r>
                      <a:endParaRPr kumimoji="0" lang="en-US" sz="1800" b="1" u="none" strike="noStrike" kern="1200" cap="none" normalizeH="0" baseline="0" dirty="0" smtClean="0">
                        <a:ln>
                          <a:noFill/>
                        </a:ln>
                        <a:solidFill>
                          <a:schemeClr val="accent2">
                            <a:lumMod val="75000"/>
                          </a:schemeClr>
                        </a:solidFill>
                        <a:effectLst/>
                        <a:latin typeface="Calibri" pitchFamily="34" charset="0"/>
                        <a:ea typeface="+mn-ea"/>
                        <a:cs typeface="+mn-cs"/>
                      </a:endParaRP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501238">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1" u="none" strike="noStrike" kern="1200" cap="none" normalizeH="0" baseline="0" dirty="0" smtClean="0">
                          <a:ln>
                            <a:noFill/>
                          </a:ln>
                          <a:effectLst/>
                        </a:rPr>
                        <a:t>Number of compatible cases</a:t>
                      </a:r>
                      <a:endParaRPr kumimoji="0" lang="en-US" sz="1800" b="1" u="none" strike="noStrike" kern="1200" cap="none" normalizeH="0" baseline="0" dirty="0" smtClean="0">
                        <a:ln>
                          <a:noFill/>
                        </a:ln>
                        <a:solidFill>
                          <a:schemeClr val="accent2">
                            <a:lumMod val="75000"/>
                          </a:schemeClr>
                        </a:solidFill>
                        <a:effectLst/>
                        <a:latin typeface="Calibri" pitchFamily="34" charset="0"/>
                        <a:ea typeface="+mn-ea"/>
                        <a:cs typeface="+mn-cs"/>
                      </a:endParaRP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500" b="1" u="none" strike="noStrike" kern="1200" cap="none" normalizeH="0" baseline="0" dirty="0" smtClean="0">
                          <a:ln>
                            <a:noFill/>
                          </a:ln>
                          <a:effectLst/>
                        </a:rPr>
                        <a:t>1</a:t>
                      </a:r>
                      <a:endParaRPr kumimoji="0" lang="en-US" sz="1500" b="1" u="none" strike="noStrike" kern="1200" cap="none" normalizeH="0" baseline="0" dirty="0" smtClean="0">
                        <a:ln>
                          <a:noFill/>
                        </a:ln>
                        <a:solidFill>
                          <a:schemeClr val="accent2">
                            <a:lumMod val="75000"/>
                          </a:schemeClr>
                        </a:solidFill>
                        <a:effectLst/>
                        <a:latin typeface="Calibri" pitchFamily="34" charset="0"/>
                        <a:ea typeface="+mn-ea"/>
                        <a:cs typeface="+mn-cs"/>
                      </a:endParaRP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500" b="1" u="none" strike="noStrike" kern="1200" cap="none" normalizeH="0" baseline="0" dirty="0" smtClean="0">
                          <a:ln>
                            <a:noFill/>
                          </a:ln>
                          <a:effectLst/>
                        </a:rPr>
                        <a:t>0</a:t>
                      </a:r>
                      <a:endParaRPr kumimoji="0" lang="en-US" sz="1500" b="1" u="none" strike="noStrike" kern="1200" cap="none" normalizeH="0" baseline="0" dirty="0" smtClean="0">
                        <a:ln>
                          <a:noFill/>
                        </a:ln>
                        <a:solidFill>
                          <a:schemeClr val="accent2">
                            <a:lumMod val="75000"/>
                          </a:schemeClr>
                        </a:solidFill>
                        <a:effectLst/>
                        <a:latin typeface="Calibri" pitchFamily="34" charset="0"/>
                        <a:ea typeface="+mn-ea"/>
                        <a:cs typeface="+mn-cs"/>
                      </a:endParaRP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500" b="1" u="none" strike="noStrike" kern="1200" cap="none" normalizeH="0" baseline="0" dirty="0" smtClean="0">
                          <a:ln>
                            <a:noFill/>
                          </a:ln>
                          <a:effectLst/>
                        </a:rPr>
                        <a:t>1</a:t>
                      </a:r>
                      <a:endParaRPr kumimoji="0" lang="en-US" sz="1500" b="1" u="none" strike="noStrike" kern="1200" cap="none" normalizeH="0" baseline="0" dirty="0" smtClean="0">
                        <a:ln>
                          <a:noFill/>
                        </a:ln>
                        <a:solidFill>
                          <a:schemeClr val="accent2">
                            <a:lumMod val="75000"/>
                          </a:schemeClr>
                        </a:solidFill>
                        <a:effectLst/>
                        <a:latin typeface="Calibri" pitchFamily="34" charset="0"/>
                        <a:ea typeface="+mn-ea"/>
                        <a:cs typeface="+mn-cs"/>
                      </a:endParaRP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1" u="none" strike="noStrike" kern="1200" cap="none" normalizeH="0" baseline="0" dirty="0" smtClean="0">
                          <a:ln>
                            <a:noFill/>
                          </a:ln>
                          <a:effectLst/>
                        </a:rPr>
                        <a:t>0</a:t>
                      </a:r>
                      <a:endParaRPr kumimoji="0" lang="en-US" sz="1800" b="1" u="none" strike="noStrike" kern="1200" cap="none" normalizeH="0" baseline="0" dirty="0" smtClean="0">
                        <a:ln>
                          <a:noFill/>
                        </a:ln>
                        <a:solidFill>
                          <a:schemeClr val="accent2">
                            <a:lumMod val="75000"/>
                          </a:schemeClr>
                        </a:solidFill>
                        <a:effectLst/>
                        <a:latin typeface="Calibri" pitchFamily="34" charset="0"/>
                        <a:ea typeface="+mn-ea"/>
                        <a:cs typeface="+mn-cs"/>
                      </a:endParaRP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46365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1" u="none" strike="noStrike" kern="1200" cap="none" normalizeH="0" baseline="0" dirty="0" smtClean="0">
                          <a:ln>
                            <a:noFill/>
                          </a:ln>
                          <a:effectLst/>
                        </a:rPr>
                        <a:t>Discarded (Non-Polio)</a:t>
                      </a:r>
                      <a:endParaRPr kumimoji="0" lang="en-US" sz="1800" b="1" u="none" strike="noStrike" kern="1200" cap="none" normalizeH="0" baseline="0" dirty="0" smtClean="0">
                        <a:ln>
                          <a:noFill/>
                        </a:ln>
                        <a:solidFill>
                          <a:schemeClr val="accent2">
                            <a:lumMod val="75000"/>
                          </a:schemeClr>
                        </a:solidFill>
                        <a:effectLst/>
                        <a:latin typeface="Calibri" pitchFamily="34" charset="0"/>
                        <a:ea typeface="+mn-ea"/>
                        <a:cs typeface="+mn-cs"/>
                      </a:endParaRP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500" b="1" u="none" strike="noStrike" kern="1200" cap="none" normalizeH="0" baseline="0" dirty="0" smtClean="0">
                          <a:ln>
                            <a:noFill/>
                          </a:ln>
                          <a:effectLst/>
                        </a:rPr>
                        <a:t>947</a:t>
                      </a:r>
                      <a:endParaRPr kumimoji="0" lang="en-US" sz="1500" b="1" u="none" strike="noStrike" kern="1200" cap="none" normalizeH="0" baseline="0" dirty="0" smtClean="0">
                        <a:ln>
                          <a:noFill/>
                        </a:ln>
                        <a:solidFill>
                          <a:schemeClr val="accent2">
                            <a:lumMod val="75000"/>
                          </a:schemeClr>
                        </a:solidFill>
                        <a:effectLst/>
                        <a:latin typeface="Calibri" pitchFamily="34" charset="0"/>
                        <a:ea typeface="+mn-ea"/>
                        <a:cs typeface="+mn-cs"/>
                      </a:endParaRP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500" b="1" u="none" strike="noStrike" kern="1200" cap="none" normalizeH="0" baseline="0" dirty="0" smtClean="0">
                          <a:ln>
                            <a:noFill/>
                          </a:ln>
                          <a:effectLst/>
                        </a:rPr>
                        <a:t>944</a:t>
                      </a:r>
                      <a:endParaRPr kumimoji="0" lang="en-US" sz="1500" b="1" u="none" strike="noStrike" kern="1200" cap="none" normalizeH="0" baseline="0" dirty="0" smtClean="0">
                        <a:ln>
                          <a:noFill/>
                        </a:ln>
                        <a:solidFill>
                          <a:schemeClr val="accent2">
                            <a:lumMod val="75000"/>
                          </a:schemeClr>
                        </a:solidFill>
                        <a:effectLst/>
                        <a:latin typeface="Calibri" pitchFamily="34" charset="0"/>
                        <a:ea typeface="+mn-ea"/>
                        <a:cs typeface="+mn-cs"/>
                      </a:endParaRP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500" b="1" u="none" strike="noStrike" kern="1200" cap="none" normalizeH="0" baseline="0" dirty="0" smtClean="0">
                          <a:ln>
                            <a:noFill/>
                          </a:ln>
                          <a:effectLst/>
                        </a:rPr>
                        <a:t>659</a:t>
                      </a:r>
                      <a:endParaRPr kumimoji="0" lang="en-US" sz="1500" b="1" u="none" strike="noStrike" kern="1200" cap="none" normalizeH="0" baseline="0" dirty="0" smtClean="0">
                        <a:ln>
                          <a:noFill/>
                        </a:ln>
                        <a:solidFill>
                          <a:schemeClr val="accent2">
                            <a:lumMod val="75000"/>
                          </a:schemeClr>
                        </a:solidFill>
                        <a:effectLst/>
                        <a:latin typeface="Calibri" pitchFamily="34" charset="0"/>
                        <a:ea typeface="+mn-ea"/>
                        <a:cs typeface="+mn-cs"/>
                      </a:endParaRP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1" u="none" strike="noStrike" kern="1200" cap="none" normalizeH="0" baseline="0" dirty="0" smtClean="0">
                          <a:ln>
                            <a:noFill/>
                          </a:ln>
                          <a:effectLst/>
                        </a:rPr>
                        <a:t>611</a:t>
                      </a:r>
                      <a:endParaRPr kumimoji="0" lang="en-US" sz="1800" b="1" u="none" strike="noStrike" kern="1200" cap="none" normalizeH="0" baseline="0" dirty="0" smtClean="0">
                        <a:ln>
                          <a:noFill/>
                        </a:ln>
                        <a:solidFill>
                          <a:schemeClr val="accent2">
                            <a:lumMod val="75000"/>
                          </a:schemeClr>
                        </a:solidFill>
                        <a:effectLst/>
                        <a:latin typeface="Calibri" pitchFamily="34" charset="0"/>
                        <a:ea typeface="+mn-ea"/>
                        <a:cs typeface="+mn-cs"/>
                      </a:endParaRP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46365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1" u="none" strike="noStrike" kern="1200" cap="none" normalizeH="0" baseline="0" dirty="0" smtClean="0">
                          <a:ln>
                            <a:noFill/>
                          </a:ln>
                          <a:effectLst/>
                        </a:rPr>
                        <a:t>AFP rate</a:t>
                      </a:r>
                      <a:endParaRPr kumimoji="0" lang="en-US" sz="1800" b="1" u="none" strike="noStrike" kern="1200" cap="none" normalizeH="0" baseline="0" dirty="0" smtClean="0">
                        <a:ln>
                          <a:noFill/>
                        </a:ln>
                        <a:solidFill>
                          <a:schemeClr val="accent2">
                            <a:lumMod val="75000"/>
                          </a:schemeClr>
                        </a:solidFill>
                        <a:effectLst/>
                        <a:latin typeface="Calibri" pitchFamily="34" charset="0"/>
                        <a:ea typeface="+mn-ea"/>
                        <a:cs typeface="+mn-cs"/>
                      </a:endParaRP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500" b="1" u="none" strike="noStrike" kern="1200" cap="none" normalizeH="0" baseline="0" dirty="0" smtClean="0">
                          <a:ln>
                            <a:noFill/>
                          </a:ln>
                          <a:effectLst/>
                        </a:rPr>
                        <a:t>5.57</a:t>
                      </a:r>
                      <a:endParaRPr kumimoji="0" lang="en-US" sz="1500" b="1" u="none" strike="noStrike" kern="1200" cap="none" normalizeH="0" baseline="0" dirty="0" smtClean="0">
                        <a:ln>
                          <a:noFill/>
                        </a:ln>
                        <a:solidFill>
                          <a:schemeClr val="accent2">
                            <a:lumMod val="75000"/>
                          </a:schemeClr>
                        </a:solidFill>
                        <a:effectLst/>
                        <a:latin typeface="Calibri" pitchFamily="34" charset="0"/>
                        <a:ea typeface="+mn-ea"/>
                        <a:cs typeface="+mn-cs"/>
                      </a:endParaRP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500" b="1" u="none" strike="noStrike" kern="1200" cap="none" normalizeH="0" baseline="0" dirty="0" smtClean="0">
                          <a:ln>
                            <a:noFill/>
                          </a:ln>
                          <a:effectLst/>
                        </a:rPr>
                        <a:t>5.44</a:t>
                      </a:r>
                      <a:endParaRPr kumimoji="0" lang="en-US" sz="1500" b="1" u="none" strike="noStrike" kern="1200" cap="none" normalizeH="0" baseline="0" dirty="0" smtClean="0">
                        <a:ln>
                          <a:noFill/>
                        </a:ln>
                        <a:solidFill>
                          <a:schemeClr val="accent2">
                            <a:lumMod val="75000"/>
                          </a:schemeClr>
                        </a:solidFill>
                        <a:effectLst/>
                        <a:latin typeface="Calibri" pitchFamily="34" charset="0"/>
                        <a:ea typeface="+mn-ea"/>
                        <a:cs typeface="+mn-cs"/>
                      </a:endParaRP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500" b="1" u="none" strike="noStrike" kern="1200" cap="none" normalizeH="0" baseline="0" dirty="0" smtClean="0">
                          <a:ln>
                            <a:noFill/>
                          </a:ln>
                          <a:effectLst/>
                        </a:rPr>
                        <a:t>3.76</a:t>
                      </a:r>
                      <a:endParaRPr kumimoji="0" lang="en-US" sz="1500" b="1" u="none" strike="noStrike" kern="1200" cap="none" normalizeH="0" baseline="0" dirty="0" smtClean="0">
                        <a:ln>
                          <a:noFill/>
                        </a:ln>
                        <a:solidFill>
                          <a:schemeClr val="accent2">
                            <a:lumMod val="75000"/>
                          </a:schemeClr>
                        </a:solidFill>
                        <a:effectLst/>
                        <a:latin typeface="Calibri" pitchFamily="34" charset="0"/>
                        <a:ea typeface="+mn-ea"/>
                        <a:cs typeface="+mn-cs"/>
                      </a:endParaRP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1" u="none" strike="noStrike" kern="1200" cap="none" normalizeH="0" baseline="0" dirty="0" smtClean="0">
                          <a:ln>
                            <a:noFill/>
                          </a:ln>
                          <a:effectLst/>
                        </a:rPr>
                        <a:t>4.43</a:t>
                      </a:r>
                      <a:endParaRPr kumimoji="0" lang="en-US" sz="1800" b="1" u="none" strike="noStrike" kern="1200" cap="none" normalizeH="0" baseline="0" dirty="0" smtClean="0">
                        <a:ln>
                          <a:noFill/>
                        </a:ln>
                        <a:solidFill>
                          <a:schemeClr val="accent2">
                            <a:lumMod val="75000"/>
                          </a:schemeClr>
                        </a:solidFill>
                        <a:effectLst/>
                        <a:latin typeface="Calibri" pitchFamily="34" charset="0"/>
                        <a:ea typeface="+mn-ea"/>
                        <a:cs typeface="+mn-cs"/>
                      </a:endParaRP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46365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1" u="none" strike="noStrike" kern="1200" cap="none" normalizeH="0" baseline="0" dirty="0" smtClean="0">
                          <a:ln>
                            <a:noFill/>
                          </a:ln>
                          <a:effectLst/>
                        </a:rPr>
                        <a:t>Non-polio AFP rate</a:t>
                      </a:r>
                      <a:endParaRPr kumimoji="0" lang="en-US" sz="1800" b="1" u="none" strike="noStrike" kern="1200" cap="none" normalizeH="0" baseline="0" dirty="0" smtClean="0">
                        <a:ln>
                          <a:noFill/>
                        </a:ln>
                        <a:solidFill>
                          <a:schemeClr val="accent2">
                            <a:lumMod val="75000"/>
                          </a:schemeClr>
                        </a:solidFill>
                        <a:effectLst/>
                        <a:latin typeface="Calibri" pitchFamily="34" charset="0"/>
                        <a:ea typeface="+mn-ea"/>
                        <a:cs typeface="+mn-cs"/>
                      </a:endParaRP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500" b="1" u="none" strike="noStrike" kern="1200" cap="none" normalizeH="0" baseline="0" dirty="0" smtClean="0">
                          <a:ln>
                            <a:noFill/>
                          </a:ln>
                          <a:effectLst/>
                        </a:rPr>
                        <a:t>5.56</a:t>
                      </a:r>
                      <a:endParaRPr kumimoji="0" lang="en-US" sz="1500" b="1" u="none" strike="noStrike" kern="1200" cap="none" normalizeH="0" baseline="0" dirty="0" smtClean="0">
                        <a:ln>
                          <a:noFill/>
                        </a:ln>
                        <a:solidFill>
                          <a:schemeClr val="accent2">
                            <a:lumMod val="75000"/>
                          </a:schemeClr>
                        </a:solidFill>
                        <a:effectLst/>
                        <a:latin typeface="Calibri" pitchFamily="34" charset="0"/>
                        <a:ea typeface="+mn-ea"/>
                        <a:cs typeface="+mn-cs"/>
                      </a:endParaRP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500" b="1" u="none" strike="noStrike" kern="1200" cap="none" normalizeH="0" baseline="0" dirty="0" smtClean="0">
                          <a:ln>
                            <a:noFill/>
                          </a:ln>
                          <a:effectLst/>
                        </a:rPr>
                        <a:t>5.44</a:t>
                      </a:r>
                      <a:endParaRPr kumimoji="0" lang="en-US" sz="1500" b="1" u="none" strike="noStrike" kern="1200" cap="none" normalizeH="0" baseline="0" dirty="0" smtClean="0">
                        <a:ln>
                          <a:noFill/>
                        </a:ln>
                        <a:solidFill>
                          <a:schemeClr val="accent2">
                            <a:lumMod val="75000"/>
                          </a:schemeClr>
                        </a:solidFill>
                        <a:effectLst/>
                        <a:latin typeface="Calibri" pitchFamily="34" charset="0"/>
                        <a:ea typeface="+mn-ea"/>
                        <a:cs typeface="+mn-cs"/>
                      </a:endParaRP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500" b="1" u="none" strike="noStrike" kern="1200" cap="none" normalizeH="0" baseline="0" dirty="0" smtClean="0">
                          <a:ln>
                            <a:noFill/>
                          </a:ln>
                          <a:effectLst/>
                        </a:rPr>
                        <a:t>3.75</a:t>
                      </a:r>
                      <a:endParaRPr kumimoji="0" lang="en-US" sz="1500" b="1" u="none" strike="noStrike" kern="1200" cap="none" normalizeH="0" baseline="0" dirty="0" smtClean="0">
                        <a:ln>
                          <a:noFill/>
                        </a:ln>
                        <a:solidFill>
                          <a:schemeClr val="accent2">
                            <a:lumMod val="75000"/>
                          </a:schemeClr>
                        </a:solidFill>
                        <a:effectLst/>
                        <a:latin typeface="Calibri" pitchFamily="34" charset="0"/>
                        <a:ea typeface="+mn-ea"/>
                        <a:cs typeface="+mn-cs"/>
                      </a:endParaRP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1" u="none" strike="noStrike" kern="1200" cap="none" normalizeH="0" baseline="0" dirty="0" smtClean="0">
                          <a:ln>
                            <a:noFill/>
                          </a:ln>
                          <a:effectLst/>
                        </a:rPr>
                        <a:t>3.8</a:t>
                      </a:r>
                      <a:endParaRPr kumimoji="0" lang="en-US" sz="1800" b="1" u="none" strike="noStrike" kern="1200" cap="none" normalizeH="0" baseline="0" dirty="0" smtClean="0">
                        <a:ln>
                          <a:noFill/>
                        </a:ln>
                        <a:solidFill>
                          <a:schemeClr val="accent2">
                            <a:lumMod val="75000"/>
                          </a:schemeClr>
                        </a:solidFill>
                        <a:effectLst/>
                        <a:latin typeface="Calibri" pitchFamily="34" charset="0"/>
                        <a:ea typeface="+mn-ea"/>
                        <a:cs typeface="+mn-cs"/>
                      </a:endParaRP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525501">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1" u="none" strike="noStrike" kern="1200" cap="none" normalizeH="0" baseline="0" dirty="0" smtClean="0">
                          <a:ln>
                            <a:noFill/>
                          </a:ln>
                          <a:effectLst/>
                        </a:rPr>
                        <a:t>% Stool collected within 14 days of onset</a:t>
                      </a:r>
                      <a:endParaRPr kumimoji="0" lang="en-US" sz="1800" b="1" u="none" strike="noStrike" kern="1200" cap="none" normalizeH="0" baseline="0" dirty="0" smtClean="0">
                        <a:ln>
                          <a:noFill/>
                        </a:ln>
                        <a:solidFill>
                          <a:schemeClr val="accent2">
                            <a:lumMod val="75000"/>
                          </a:schemeClr>
                        </a:solidFill>
                        <a:effectLst/>
                        <a:latin typeface="Calibri" pitchFamily="34" charset="0"/>
                        <a:ea typeface="+mn-ea"/>
                        <a:cs typeface="+mn-cs"/>
                      </a:endParaRP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500" b="1" u="none" strike="noStrike" kern="1200" cap="none" normalizeH="0" baseline="0" dirty="0" smtClean="0">
                          <a:ln>
                            <a:noFill/>
                          </a:ln>
                          <a:effectLst/>
                        </a:rPr>
                        <a:t>85%</a:t>
                      </a:r>
                      <a:endParaRPr kumimoji="0" lang="en-US" sz="1500" b="1" u="none" strike="noStrike" kern="1200" cap="none" normalizeH="0" baseline="0" dirty="0" smtClean="0">
                        <a:ln>
                          <a:noFill/>
                        </a:ln>
                        <a:solidFill>
                          <a:schemeClr val="accent2">
                            <a:lumMod val="75000"/>
                          </a:schemeClr>
                        </a:solidFill>
                        <a:effectLst/>
                        <a:latin typeface="Calibri" pitchFamily="34" charset="0"/>
                        <a:ea typeface="+mn-ea"/>
                        <a:cs typeface="+mn-cs"/>
                      </a:endParaRP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500" b="1" u="none" strike="noStrike" kern="1200" cap="none" normalizeH="0" baseline="0" dirty="0" smtClean="0">
                          <a:ln>
                            <a:noFill/>
                          </a:ln>
                          <a:effectLst/>
                        </a:rPr>
                        <a:t>81%</a:t>
                      </a:r>
                      <a:endParaRPr kumimoji="0" lang="en-US" sz="1500" b="1" u="none" strike="noStrike" kern="1200" cap="none" normalizeH="0" baseline="0" dirty="0" smtClean="0">
                        <a:ln>
                          <a:noFill/>
                        </a:ln>
                        <a:solidFill>
                          <a:schemeClr val="accent2">
                            <a:lumMod val="75000"/>
                          </a:schemeClr>
                        </a:solidFill>
                        <a:effectLst/>
                        <a:latin typeface="Calibri" pitchFamily="34" charset="0"/>
                        <a:ea typeface="+mn-ea"/>
                        <a:cs typeface="+mn-cs"/>
                      </a:endParaRP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500" b="1" u="none" strike="noStrike" kern="1200" cap="none" normalizeH="0" baseline="0" dirty="0" smtClean="0">
                          <a:ln>
                            <a:noFill/>
                          </a:ln>
                          <a:effectLst/>
                        </a:rPr>
                        <a:t>82%</a:t>
                      </a:r>
                      <a:endParaRPr kumimoji="0" lang="en-US" sz="1500" b="1" u="none" strike="noStrike" kern="1200" cap="none" normalizeH="0" baseline="0" dirty="0" smtClean="0">
                        <a:ln>
                          <a:noFill/>
                        </a:ln>
                        <a:solidFill>
                          <a:schemeClr val="accent2">
                            <a:lumMod val="75000"/>
                          </a:schemeClr>
                        </a:solidFill>
                        <a:effectLst/>
                        <a:latin typeface="Calibri" pitchFamily="34" charset="0"/>
                        <a:ea typeface="+mn-ea"/>
                        <a:cs typeface="+mn-cs"/>
                      </a:endParaRP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1" u="none" strike="noStrike" kern="1200" cap="none" normalizeH="0" baseline="0" dirty="0" smtClean="0">
                          <a:ln>
                            <a:noFill/>
                          </a:ln>
                          <a:effectLst/>
                        </a:rPr>
                        <a:t>83%</a:t>
                      </a:r>
                      <a:endParaRPr kumimoji="0" lang="en-US" sz="1800" b="1" u="none" strike="noStrike" kern="1200" cap="none" normalizeH="0" baseline="0" dirty="0" smtClean="0">
                        <a:ln>
                          <a:noFill/>
                        </a:ln>
                        <a:solidFill>
                          <a:schemeClr val="accent2">
                            <a:lumMod val="75000"/>
                          </a:schemeClr>
                        </a:solidFill>
                        <a:effectLst/>
                        <a:latin typeface="Calibri" pitchFamily="34" charset="0"/>
                        <a:ea typeface="+mn-ea"/>
                        <a:cs typeface="+mn-cs"/>
                      </a:endParaRP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525501">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1" u="none" strike="noStrike" kern="1200" cap="none" normalizeH="0" baseline="0" dirty="0" smtClean="0">
                          <a:ln>
                            <a:noFill/>
                          </a:ln>
                          <a:effectLst/>
                        </a:rPr>
                        <a:t>% Notification within 10 days of onset</a:t>
                      </a:r>
                      <a:endParaRPr kumimoji="0" lang="en-US" sz="1800" b="1" u="none" strike="noStrike" kern="1200" cap="none" normalizeH="0" baseline="0" dirty="0" smtClean="0">
                        <a:ln>
                          <a:noFill/>
                        </a:ln>
                        <a:solidFill>
                          <a:schemeClr val="accent2">
                            <a:lumMod val="75000"/>
                          </a:schemeClr>
                        </a:solidFill>
                        <a:effectLst/>
                        <a:latin typeface="Calibri" pitchFamily="34" charset="0"/>
                        <a:ea typeface="+mn-ea"/>
                        <a:cs typeface="+mn-cs"/>
                      </a:endParaRP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500" b="1" u="none" strike="noStrike" kern="1200" cap="none" normalizeH="0" baseline="0" dirty="0" smtClean="0">
                          <a:ln>
                            <a:noFill/>
                          </a:ln>
                          <a:effectLst/>
                        </a:rPr>
                        <a:t>87%</a:t>
                      </a:r>
                      <a:endParaRPr kumimoji="0" lang="en-US" sz="1500" b="1" u="none" strike="noStrike" kern="1200" cap="none" normalizeH="0" baseline="0" dirty="0" smtClean="0">
                        <a:ln>
                          <a:noFill/>
                        </a:ln>
                        <a:solidFill>
                          <a:schemeClr val="accent2">
                            <a:lumMod val="75000"/>
                          </a:schemeClr>
                        </a:solidFill>
                        <a:effectLst/>
                        <a:latin typeface="Calibri" pitchFamily="34" charset="0"/>
                        <a:ea typeface="+mn-ea"/>
                        <a:cs typeface="+mn-cs"/>
                      </a:endParaRP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500" b="1" u="none" strike="noStrike" kern="1200" cap="none" normalizeH="0" baseline="0" dirty="0" smtClean="0">
                          <a:ln>
                            <a:noFill/>
                          </a:ln>
                          <a:effectLst/>
                        </a:rPr>
                        <a:t>85%</a:t>
                      </a:r>
                      <a:endParaRPr kumimoji="0" lang="en-US" sz="1500" b="1" u="none" strike="noStrike" kern="1200" cap="none" normalizeH="0" baseline="0" dirty="0" smtClean="0">
                        <a:ln>
                          <a:noFill/>
                        </a:ln>
                        <a:solidFill>
                          <a:schemeClr val="accent2">
                            <a:lumMod val="75000"/>
                          </a:schemeClr>
                        </a:solidFill>
                        <a:effectLst/>
                        <a:latin typeface="Calibri" pitchFamily="34" charset="0"/>
                        <a:ea typeface="+mn-ea"/>
                        <a:cs typeface="+mn-cs"/>
                      </a:endParaRP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500" b="1" u="none" strike="noStrike" kern="1200" cap="none" normalizeH="0" baseline="0" dirty="0" smtClean="0">
                          <a:ln>
                            <a:noFill/>
                          </a:ln>
                          <a:effectLst/>
                        </a:rPr>
                        <a:t>87%</a:t>
                      </a:r>
                      <a:endParaRPr kumimoji="0" lang="en-US" sz="1500" b="1" u="none" strike="noStrike" kern="1200" cap="none" normalizeH="0" baseline="0" dirty="0" smtClean="0">
                        <a:ln>
                          <a:noFill/>
                        </a:ln>
                        <a:solidFill>
                          <a:schemeClr val="accent2">
                            <a:lumMod val="75000"/>
                          </a:schemeClr>
                        </a:solidFill>
                        <a:effectLst/>
                        <a:latin typeface="Calibri" pitchFamily="34" charset="0"/>
                        <a:ea typeface="+mn-ea"/>
                        <a:cs typeface="+mn-cs"/>
                      </a:endParaRP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1" u="none" strike="noStrike" kern="1200" cap="none" normalizeH="0" baseline="0" dirty="0" smtClean="0">
                          <a:ln>
                            <a:noFill/>
                          </a:ln>
                          <a:effectLst/>
                        </a:rPr>
                        <a:t>88%</a:t>
                      </a:r>
                      <a:endParaRPr kumimoji="0" lang="en-US" sz="1800" b="1" u="none" strike="noStrike" kern="1200" cap="none" normalizeH="0" baseline="0" dirty="0" smtClean="0">
                        <a:ln>
                          <a:noFill/>
                        </a:ln>
                        <a:solidFill>
                          <a:schemeClr val="accent2">
                            <a:lumMod val="75000"/>
                          </a:schemeClr>
                        </a:solidFill>
                        <a:effectLst/>
                        <a:latin typeface="Calibri" pitchFamily="34" charset="0"/>
                        <a:ea typeface="+mn-ea"/>
                        <a:cs typeface="+mn-cs"/>
                      </a:endParaRP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r h="525501">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1" u="none" strike="noStrike" kern="1200" cap="none" normalizeH="0" baseline="0" dirty="0" smtClean="0">
                          <a:ln>
                            <a:noFill/>
                          </a:ln>
                          <a:effectLst/>
                        </a:rPr>
                        <a:t>% Investigation within 48 </a:t>
                      </a:r>
                      <a:r>
                        <a:rPr kumimoji="0" lang="en-US" sz="1800" b="1" u="none" strike="noStrike" kern="1200" cap="none" normalizeH="0" baseline="0" dirty="0" err="1" smtClean="0">
                          <a:ln>
                            <a:noFill/>
                          </a:ln>
                          <a:effectLst/>
                        </a:rPr>
                        <a:t>hrs</a:t>
                      </a:r>
                      <a:r>
                        <a:rPr kumimoji="0" lang="en-US" sz="1800" b="1" u="none" strike="noStrike" kern="1200" cap="none" normalizeH="0" baseline="0" dirty="0" smtClean="0">
                          <a:ln>
                            <a:noFill/>
                          </a:ln>
                          <a:effectLst/>
                        </a:rPr>
                        <a:t> of notification</a:t>
                      </a:r>
                      <a:endParaRPr kumimoji="0" lang="en-US" sz="1800" b="1" u="none" strike="noStrike" kern="1200" cap="none" normalizeH="0" baseline="0" dirty="0" smtClean="0">
                        <a:ln>
                          <a:noFill/>
                        </a:ln>
                        <a:solidFill>
                          <a:schemeClr val="accent2">
                            <a:lumMod val="75000"/>
                          </a:schemeClr>
                        </a:solidFill>
                        <a:effectLst/>
                        <a:latin typeface="Calibri" pitchFamily="34" charset="0"/>
                        <a:ea typeface="+mn-ea"/>
                        <a:cs typeface="+mn-cs"/>
                      </a:endParaRP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500" b="1" u="none" strike="noStrike" kern="1200" cap="none" normalizeH="0" baseline="0" dirty="0" smtClean="0">
                          <a:ln>
                            <a:noFill/>
                          </a:ln>
                          <a:effectLst/>
                        </a:rPr>
                        <a:t>89%</a:t>
                      </a:r>
                      <a:endParaRPr kumimoji="0" lang="en-US" sz="1500" b="1" u="none" strike="noStrike" kern="1200" cap="none" normalizeH="0" baseline="0" dirty="0" smtClean="0">
                        <a:ln>
                          <a:noFill/>
                        </a:ln>
                        <a:solidFill>
                          <a:schemeClr val="accent2">
                            <a:lumMod val="75000"/>
                          </a:schemeClr>
                        </a:solidFill>
                        <a:effectLst/>
                        <a:latin typeface="Calibri" pitchFamily="34" charset="0"/>
                        <a:ea typeface="+mn-ea"/>
                        <a:cs typeface="+mn-cs"/>
                      </a:endParaRP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500" b="1" u="none" strike="noStrike" kern="1200" cap="none" normalizeH="0" baseline="0" dirty="0" smtClean="0">
                          <a:ln>
                            <a:noFill/>
                          </a:ln>
                          <a:effectLst/>
                        </a:rPr>
                        <a:t>89%</a:t>
                      </a:r>
                      <a:endParaRPr kumimoji="0" lang="en-US" sz="1500" b="1" u="none" strike="noStrike" kern="1200" cap="none" normalizeH="0" baseline="0" dirty="0" smtClean="0">
                        <a:ln>
                          <a:noFill/>
                        </a:ln>
                        <a:solidFill>
                          <a:schemeClr val="accent2">
                            <a:lumMod val="75000"/>
                          </a:schemeClr>
                        </a:solidFill>
                        <a:effectLst/>
                        <a:latin typeface="Calibri" pitchFamily="34" charset="0"/>
                        <a:ea typeface="+mn-ea"/>
                        <a:cs typeface="+mn-cs"/>
                      </a:endParaRP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500" b="1" u="none" strike="noStrike" kern="1200" cap="none" normalizeH="0" baseline="0" dirty="0" smtClean="0">
                          <a:ln>
                            <a:noFill/>
                          </a:ln>
                          <a:effectLst/>
                        </a:rPr>
                        <a:t>87%</a:t>
                      </a:r>
                      <a:endParaRPr kumimoji="0" lang="en-US" sz="1500" b="1" u="none" strike="noStrike" kern="1200" cap="none" normalizeH="0" baseline="0" dirty="0" smtClean="0">
                        <a:ln>
                          <a:noFill/>
                        </a:ln>
                        <a:solidFill>
                          <a:schemeClr val="accent2">
                            <a:lumMod val="75000"/>
                          </a:schemeClr>
                        </a:solidFill>
                        <a:effectLst/>
                        <a:latin typeface="Calibri" pitchFamily="34" charset="0"/>
                        <a:ea typeface="+mn-ea"/>
                        <a:cs typeface="+mn-cs"/>
                      </a:endParaRP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800" b="1" u="none" strike="noStrike" kern="1200" cap="none" normalizeH="0" baseline="0" dirty="0" smtClean="0">
                          <a:ln>
                            <a:noFill/>
                          </a:ln>
                          <a:effectLst/>
                        </a:rPr>
                        <a:t>87%</a:t>
                      </a:r>
                      <a:endParaRPr kumimoji="0" lang="en-US" sz="1800" b="1" u="none" strike="noStrike" kern="1200" cap="none" normalizeH="0" baseline="0" dirty="0" smtClean="0">
                        <a:ln>
                          <a:noFill/>
                        </a:ln>
                        <a:solidFill>
                          <a:schemeClr val="accent2">
                            <a:lumMod val="75000"/>
                          </a:schemeClr>
                        </a:solidFill>
                        <a:effectLst/>
                        <a:latin typeface="Calibri" pitchFamily="34" charset="0"/>
                        <a:ea typeface="+mn-ea"/>
                        <a:cs typeface="+mn-cs"/>
                      </a:endParaRPr>
                    </a:p>
                  </a:txBody>
                  <a:tcPr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r>
            </a:tbl>
          </a:graphicData>
        </a:graphic>
      </p:graphicFrame>
      <p:sp>
        <p:nvSpPr>
          <p:cNvPr id="4099" name="Rectangle 1205"/>
          <p:cNvSpPr>
            <a:spLocks noChangeArrowheads="1"/>
          </p:cNvSpPr>
          <p:nvPr/>
        </p:nvSpPr>
        <p:spPr bwMode="auto">
          <a:xfrm>
            <a:off x="1" y="-13751"/>
            <a:ext cx="9144000" cy="922471"/>
          </a:xfrm>
          <a:prstGeom prst="rect">
            <a:avLst/>
          </a:prstGeom>
          <a:solidFill>
            <a:srgbClr val="820082"/>
          </a:solidFill>
          <a:ln>
            <a:noFill/>
          </a:ln>
          <a:effectLst/>
          <a:extLst/>
        </p:spPr>
        <p:txBody>
          <a:bodyPr vert="horz" wrap="square" lIns="91440" tIns="45720" rIns="91440" bIns="45720" numCol="1" rtlCol="0" anchor="ctr" anchorCtr="0" compatLnSpc="1">
            <a:prstTxWarp prst="textNoShape">
              <a:avLst/>
            </a:prstTxWarp>
            <a:noAutofit/>
          </a:bodyPr>
          <a:lstStyle/>
          <a:p>
            <a:pPr algn="ctr" eaLnBrk="1" fontAlgn="auto" hangingPunct="1">
              <a:spcAft>
                <a:spcPts val="0"/>
              </a:spcAft>
            </a:pPr>
            <a:r>
              <a:rPr lang="en-US" sz="2800" b="1" dirty="0">
                <a:solidFill>
                  <a:prstClr val="white"/>
                </a:solidFill>
                <a:latin typeface="Century Gothic" panose="020B0502020202020204" pitchFamily="34" charset="0"/>
              </a:rPr>
              <a:t>Classification of AFP cases and key surveillance indicators </a:t>
            </a:r>
          </a:p>
        </p:txBody>
      </p:sp>
      <p:sp>
        <p:nvSpPr>
          <p:cNvPr id="5" name="Text Box 156"/>
          <p:cNvSpPr txBox="1">
            <a:spLocks noChangeArrowheads="1"/>
          </p:cNvSpPr>
          <p:nvPr/>
        </p:nvSpPr>
        <p:spPr bwMode="auto">
          <a:xfrm>
            <a:off x="6146791" y="6654552"/>
            <a:ext cx="2997209" cy="2308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r>
              <a:rPr lang="en-US" sz="900" b="1" dirty="0" smtClean="0">
                <a:solidFill>
                  <a:srgbClr val="000000"/>
                </a:solidFill>
              </a:rPr>
              <a:t>*</a:t>
            </a:r>
            <a:r>
              <a:rPr lang="en-IN" sz="900" b="1" dirty="0" smtClean="0">
                <a:solidFill>
                  <a:srgbClr val="000000"/>
                </a:solidFill>
              </a:rPr>
              <a:t>Data as of Week No.47, ending of 24/11/2018</a:t>
            </a:r>
            <a:endParaRPr lang="en-US" sz="900" b="1" dirty="0">
              <a:solidFill>
                <a:srgbClr val="000000"/>
              </a:solidFill>
            </a:endParaRPr>
          </a:p>
        </p:txBody>
      </p:sp>
    </p:spTree>
    <p:extLst>
      <p:ext uri="{BB962C8B-B14F-4D97-AF65-F5344CB8AC3E}">
        <p14:creationId xmlns:p14="http://schemas.microsoft.com/office/powerpoint/2010/main" xmlns="" val="2912270459"/>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187590" y="1087897"/>
            <a:ext cx="2709842" cy="410293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228478" y="1120351"/>
            <a:ext cx="2690759" cy="407430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 name="Picture 2"/>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95206" y="1114383"/>
            <a:ext cx="2685987" cy="40743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173" name="Rectangle 5"/>
          <p:cNvSpPr>
            <a:spLocks noGrp="1" noChangeArrowheads="1"/>
          </p:cNvSpPr>
          <p:nvPr>
            <p:ph type="title"/>
          </p:nvPr>
        </p:nvSpPr>
        <p:spPr>
          <a:xfrm>
            <a:off x="0" y="-3867"/>
            <a:ext cx="9144000" cy="624555"/>
          </a:xfrm>
          <a:solidFill>
            <a:srgbClr val="820082"/>
          </a:solidFill>
          <a:ln>
            <a:noFill/>
          </a:ln>
          <a:effectLst/>
          <a:extLst/>
        </p:spPr>
        <p:txBody>
          <a:bodyPr vert="horz" wrap="square" lIns="91440" tIns="45720" rIns="91440" bIns="45720" numCol="1" rtlCol="0" anchor="ctr" anchorCtr="0" compatLnSpc="1">
            <a:prstTxWarp prst="textNoShape">
              <a:avLst/>
            </a:prstTxWarp>
            <a:noAutofit/>
          </a:bodyPr>
          <a:lstStyle/>
          <a:p>
            <a:pPr eaLnBrk="1" fontAlgn="auto" hangingPunct="1">
              <a:spcAft>
                <a:spcPts val="0"/>
              </a:spcAft>
            </a:pPr>
            <a:r>
              <a:rPr lang="en-US" sz="3600" b="1" kern="1200" dirty="0">
                <a:solidFill>
                  <a:prstClr val="white"/>
                </a:solidFill>
                <a:latin typeface="Century Gothic" panose="020B0502020202020204" pitchFamily="34" charset="0"/>
                <a:ea typeface="+mn-ea"/>
                <a:cs typeface="+mn-cs"/>
              </a:rPr>
              <a:t>Indicator – AFP Rate</a:t>
            </a:r>
          </a:p>
        </p:txBody>
      </p:sp>
      <p:pic>
        <p:nvPicPr>
          <p:cNvPr id="7180" name="Picture 72"/>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0" y="5779567"/>
            <a:ext cx="1955339" cy="10450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 name="Text Box 66"/>
          <p:cNvSpPr txBox="1">
            <a:spLocks noChangeArrowheads="1"/>
          </p:cNvSpPr>
          <p:nvPr/>
        </p:nvSpPr>
        <p:spPr bwMode="auto">
          <a:xfrm>
            <a:off x="481514" y="874450"/>
            <a:ext cx="100806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2000" b="1" dirty="0" smtClean="0">
                <a:latin typeface="Calibri" pitchFamily="34" charset="0"/>
              </a:rPr>
              <a:t>2016</a:t>
            </a:r>
            <a:endParaRPr lang="en-US" sz="2000" b="1" dirty="0">
              <a:latin typeface="Calibri" pitchFamily="34" charset="0"/>
            </a:endParaRPr>
          </a:p>
        </p:txBody>
      </p:sp>
      <p:sp>
        <p:nvSpPr>
          <p:cNvPr id="21" name="Text Box 65"/>
          <p:cNvSpPr txBox="1">
            <a:spLocks noChangeArrowheads="1"/>
          </p:cNvSpPr>
          <p:nvPr/>
        </p:nvSpPr>
        <p:spPr bwMode="auto">
          <a:xfrm>
            <a:off x="1321222" y="5250420"/>
            <a:ext cx="650875" cy="369332"/>
          </a:xfrm>
          <a:prstGeom prst="rect">
            <a:avLst/>
          </a:prstGeom>
          <a:solidFill>
            <a:srgbClr val="E8F0F8"/>
          </a:solidFill>
          <a:ln>
            <a:noFill/>
          </a:ln>
          <a:effectLs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b="1" dirty="0" smtClean="0">
                <a:latin typeface="Calibri" pitchFamily="34" charset="0"/>
              </a:rPr>
              <a:t>5.45</a:t>
            </a:r>
            <a:endParaRPr lang="en-US" b="1" dirty="0">
              <a:latin typeface="Calibri" pitchFamily="34" charset="0"/>
            </a:endParaRPr>
          </a:p>
        </p:txBody>
      </p:sp>
      <p:sp>
        <p:nvSpPr>
          <p:cNvPr id="20" name="Text Box 66"/>
          <p:cNvSpPr txBox="1">
            <a:spLocks noChangeArrowheads="1"/>
          </p:cNvSpPr>
          <p:nvPr/>
        </p:nvSpPr>
        <p:spPr bwMode="auto">
          <a:xfrm>
            <a:off x="3606588" y="874450"/>
            <a:ext cx="83311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2000" b="1" dirty="0" smtClean="0">
                <a:latin typeface="Calibri" pitchFamily="34" charset="0"/>
              </a:rPr>
              <a:t>2017</a:t>
            </a:r>
            <a:endParaRPr lang="en-US" sz="2000" b="1" dirty="0">
              <a:latin typeface="Calibri" pitchFamily="34" charset="0"/>
            </a:endParaRPr>
          </a:p>
        </p:txBody>
      </p:sp>
      <p:sp>
        <p:nvSpPr>
          <p:cNvPr id="22" name="Text Box 65"/>
          <p:cNvSpPr txBox="1">
            <a:spLocks noChangeArrowheads="1"/>
          </p:cNvSpPr>
          <p:nvPr/>
        </p:nvSpPr>
        <p:spPr bwMode="auto">
          <a:xfrm>
            <a:off x="4163430" y="5253577"/>
            <a:ext cx="650875" cy="369332"/>
          </a:xfrm>
          <a:prstGeom prst="rect">
            <a:avLst/>
          </a:prstGeom>
          <a:solidFill>
            <a:srgbClr val="E8F0F8"/>
          </a:solidFill>
          <a:ln>
            <a:noFill/>
          </a:ln>
          <a:effectLs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b="1" dirty="0" smtClean="0">
                <a:latin typeface="Calibri" pitchFamily="34" charset="0"/>
              </a:rPr>
              <a:t>3.76</a:t>
            </a:r>
            <a:endParaRPr lang="en-US" b="1" dirty="0">
              <a:latin typeface="Calibri" pitchFamily="34" charset="0"/>
            </a:endParaRPr>
          </a:p>
        </p:txBody>
      </p:sp>
      <p:sp>
        <p:nvSpPr>
          <p:cNvPr id="16" name="Text Box 156"/>
          <p:cNvSpPr txBox="1">
            <a:spLocks noChangeArrowheads="1"/>
          </p:cNvSpPr>
          <p:nvPr/>
        </p:nvSpPr>
        <p:spPr bwMode="auto">
          <a:xfrm>
            <a:off x="6146791" y="6654552"/>
            <a:ext cx="2997209" cy="2308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r>
              <a:rPr lang="en-US" sz="900" b="1" dirty="0" smtClean="0">
                <a:solidFill>
                  <a:srgbClr val="000000"/>
                </a:solidFill>
              </a:rPr>
              <a:t>*</a:t>
            </a:r>
            <a:r>
              <a:rPr lang="en-IN" sz="900" b="1" dirty="0" smtClean="0">
                <a:solidFill>
                  <a:srgbClr val="000000"/>
                </a:solidFill>
              </a:rPr>
              <a:t>Data as of Week No.47, ending of 24/11/2018</a:t>
            </a:r>
            <a:endParaRPr lang="en-US" sz="900" b="1" dirty="0">
              <a:solidFill>
                <a:srgbClr val="000000"/>
              </a:solidFill>
            </a:endParaRPr>
          </a:p>
        </p:txBody>
      </p:sp>
      <p:sp>
        <p:nvSpPr>
          <p:cNvPr id="17" name="Text Box 66"/>
          <p:cNvSpPr txBox="1">
            <a:spLocks noChangeArrowheads="1"/>
          </p:cNvSpPr>
          <p:nvPr/>
        </p:nvSpPr>
        <p:spPr bwMode="auto">
          <a:xfrm>
            <a:off x="6660232" y="874449"/>
            <a:ext cx="83311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2000" b="1" dirty="0" smtClean="0">
                <a:latin typeface="Calibri" pitchFamily="34" charset="0"/>
              </a:rPr>
              <a:t>2018*</a:t>
            </a:r>
            <a:endParaRPr lang="en-US" sz="2000" b="1" dirty="0">
              <a:latin typeface="Calibri" pitchFamily="34" charset="0"/>
            </a:endParaRPr>
          </a:p>
        </p:txBody>
      </p:sp>
      <p:sp>
        <p:nvSpPr>
          <p:cNvPr id="18" name="Text Box 65"/>
          <p:cNvSpPr txBox="1">
            <a:spLocks noChangeArrowheads="1"/>
          </p:cNvSpPr>
          <p:nvPr/>
        </p:nvSpPr>
        <p:spPr bwMode="auto">
          <a:xfrm>
            <a:off x="7217074" y="5253576"/>
            <a:ext cx="650875" cy="369332"/>
          </a:xfrm>
          <a:prstGeom prst="rect">
            <a:avLst/>
          </a:prstGeom>
          <a:solidFill>
            <a:srgbClr val="E8F0F8"/>
          </a:solidFill>
          <a:ln>
            <a:noFill/>
          </a:ln>
          <a:effectLs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b="1" dirty="0" smtClean="0">
                <a:latin typeface="Calibri" pitchFamily="34" charset="0"/>
              </a:rPr>
              <a:t>4.43</a:t>
            </a:r>
            <a:endParaRPr lang="en-US" b="1" dirty="0">
              <a:latin typeface="Calibri" pitchFamily="34" charset="0"/>
            </a:endParaRPr>
          </a:p>
        </p:txBody>
      </p:sp>
    </p:spTree>
    <p:extLst>
      <p:ext uri="{BB962C8B-B14F-4D97-AF65-F5344CB8AC3E}">
        <p14:creationId xmlns:p14="http://schemas.microsoft.com/office/powerpoint/2010/main" xmlns="" val="563782046"/>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279378" y="974309"/>
            <a:ext cx="2705071" cy="410293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5123"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253536" y="978499"/>
            <a:ext cx="2705071" cy="410293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3314" name="Picture 2"/>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33286" y="997997"/>
            <a:ext cx="2685987" cy="40743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197" name="Rectangle 5"/>
          <p:cNvSpPr>
            <a:spLocks noGrp="1" noChangeArrowheads="1"/>
          </p:cNvSpPr>
          <p:nvPr>
            <p:ph type="title"/>
          </p:nvPr>
        </p:nvSpPr>
        <p:spPr>
          <a:xfrm>
            <a:off x="0" y="-3867"/>
            <a:ext cx="9144000" cy="552547"/>
          </a:xfrm>
          <a:solidFill>
            <a:srgbClr val="820082"/>
          </a:solidFill>
          <a:ln>
            <a:noFill/>
          </a:ln>
          <a:effectLst/>
          <a:extLst/>
        </p:spPr>
        <p:txBody>
          <a:bodyPr vert="horz" wrap="square" lIns="91440" tIns="45720" rIns="91440" bIns="45720" numCol="1" rtlCol="0" anchor="ctr" anchorCtr="0" compatLnSpc="1">
            <a:prstTxWarp prst="textNoShape">
              <a:avLst/>
            </a:prstTxWarp>
            <a:noAutofit/>
          </a:bodyPr>
          <a:lstStyle/>
          <a:p>
            <a:pPr eaLnBrk="1" fontAlgn="auto" hangingPunct="1">
              <a:spcAft>
                <a:spcPts val="0"/>
              </a:spcAft>
            </a:pPr>
            <a:r>
              <a:rPr lang="en-US" sz="3200" b="1" kern="1200" dirty="0" smtClean="0">
                <a:solidFill>
                  <a:prstClr val="white"/>
                </a:solidFill>
                <a:latin typeface="Century Gothic" panose="020B0502020202020204" pitchFamily="34" charset="0"/>
                <a:ea typeface="+mn-ea"/>
                <a:cs typeface="+mn-cs"/>
              </a:rPr>
              <a:t>Stool </a:t>
            </a:r>
            <a:r>
              <a:rPr lang="en-US" sz="3200" b="1" kern="1200" dirty="0">
                <a:solidFill>
                  <a:prstClr val="white"/>
                </a:solidFill>
                <a:latin typeface="Century Gothic" panose="020B0502020202020204" pitchFamily="34" charset="0"/>
                <a:ea typeface="+mn-ea"/>
                <a:cs typeface="+mn-cs"/>
              </a:rPr>
              <a:t>collected within 14 days of onset</a:t>
            </a:r>
          </a:p>
        </p:txBody>
      </p:sp>
      <p:pic>
        <p:nvPicPr>
          <p:cNvPr id="8204" name="Picture 106"/>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0" y="5715000"/>
            <a:ext cx="2057400" cy="1092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 name="Text Box 100"/>
          <p:cNvSpPr txBox="1">
            <a:spLocks noChangeArrowheads="1"/>
          </p:cNvSpPr>
          <p:nvPr/>
        </p:nvSpPr>
        <p:spPr bwMode="auto">
          <a:xfrm>
            <a:off x="1188930" y="5175252"/>
            <a:ext cx="774700" cy="366713"/>
          </a:xfrm>
          <a:prstGeom prst="rect">
            <a:avLst/>
          </a:prstGeom>
          <a:solidFill>
            <a:srgbClr val="E8F0F8"/>
          </a:solidFill>
          <a:ln>
            <a:noFill/>
          </a:ln>
          <a:effectLs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b="1" dirty="0" smtClean="0">
                <a:latin typeface="Calibri" pitchFamily="34" charset="0"/>
              </a:rPr>
              <a:t>82%</a:t>
            </a:r>
            <a:endParaRPr lang="en-US" b="1" dirty="0">
              <a:latin typeface="Calibri" pitchFamily="34" charset="0"/>
            </a:endParaRPr>
          </a:p>
        </p:txBody>
      </p:sp>
      <p:sp>
        <p:nvSpPr>
          <p:cNvPr id="20" name="Text Box 101"/>
          <p:cNvSpPr txBox="1">
            <a:spLocks noChangeArrowheads="1"/>
          </p:cNvSpPr>
          <p:nvPr/>
        </p:nvSpPr>
        <p:spPr bwMode="auto">
          <a:xfrm>
            <a:off x="246692" y="868503"/>
            <a:ext cx="942238"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2000" b="1" dirty="0" smtClean="0">
                <a:latin typeface="Calibri" pitchFamily="34" charset="0"/>
              </a:rPr>
              <a:t>2016</a:t>
            </a:r>
            <a:endParaRPr lang="en-US" sz="2000" b="1" dirty="0">
              <a:latin typeface="Calibri" pitchFamily="34" charset="0"/>
            </a:endParaRPr>
          </a:p>
        </p:txBody>
      </p:sp>
      <p:sp>
        <p:nvSpPr>
          <p:cNvPr id="23" name="Text Box 101"/>
          <p:cNvSpPr txBox="1">
            <a:spLocks noChangeArrowheads="1"/>
          </p:cNvSpPr>
          <p:nvPr/>
        </p:nvSpPr>
        <p:spPr bwMode="auto">
          <a:xfrm>
            <a:off x="3612464" y="868503"/>
            <a:ext cx="942238"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2000" b="1" dirty="0" smtClean="0">
                <a:latin typeface="Calibri" pitchFamily="34" charset="0"/>
              </a:rPr>
              <a:t>2017</a:t>
            </a:r>
            <a:endParaRPr lang="en-US" sz="2000" b="1" dirty="0">
              <a:latin typeface="Calibri" pitchFamily="34" charset="0"/>
            </a:endParaRPr>
          </a:p>
        </p:txBody>
      </p:sp>
      <p:sp>
        <p:nvSpPr>
          <p:cNvPr id="24" name="Text Box 100"/>
          <p:cNvSpPr txBox="1">
            <a:spLocks noChangeArrowheads="1"/>
          </p:cNvSpPr>
          <p:nvPr/>
        </p:nvSpPr>
        <p:spPr bwMode="auto">
          <a:xfrm>
            <a:off x="4456785" y="5175252"/>
            <a:ext cx="774700" cy="366713"/>
          </a:xfrm>
          <a:prstGeom prst="rect">
            <a:avLst/>
          </a:prstGeom>
          <a:solidFill>
            <a:srgbClr val="E8F0F8"/>
          </a:solidFill>
          <a:ln>
            <a:noFill/>
          </a:ln>
          <a:effectLs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b="1" dirty="0" smtClean="0">
                <a:latin typeface="Calibri" pitchFamily="34" charset="0"/>
              </a:rPr>
              <a:t>82%</a:t>
            </a:r>
            <a:endParaRPr lang="en-US" b="1" dirty="0">
              <a:latin typeface="Calibri" pitchFamily="34" charset="0"/>
            </a:endParaRPr>
          </a:p>
        </p:txBody>
      </p:sp>
      <p:sp>
        <p:nvSpPr>
          <p:cNvPr id="16" name="Text Box 156"/>
          <p:cNvSpPr txBox="1">
            <a:spLocks noChangeArrowheads="1"/>
          </p:cNvSpPr>
          <p:nvPr/>
        </p:nvSpPr>
        <p:spPr bwMode="auto">
          <a:xfrm>
            <a:off x="6146791" y="6654552"/>
            <a:ext cx="2997209" cy="2308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r>
              <a:rPr lang="en-US" sz="900" b="1" dirty="0" smtClean="0">
                <a:solidFill>
                  <a:srgbClr val="000000"/>
                </a:solidFill>
              </a:rPr>
              <a:t>*</a:t>
            </a:r>
            <a:r>
              <a:rPr lang="en-IN" sz="900" b="1" dirty="0" smtClean="0">
                <a:solidFill>
                  <a:srgbClr val="000000"/>
                </a:solidFill>
              </a:rPr>
              <a:t>Data as of Week No.47, ending of 24/11/2018</a:t>
            </a:r>
            <a:endParaRPr lang="en-US" sz="900" b="1" dirty="0">
              <a:solidFill>
                <a:srgbClr val="000000"/>
              </a:solidFill>
            </a:endParaRPr>
          </a:p>
        </p:txBody>
      </p:sp>
      <p:sp>
        <p:nvSpPr>
          <p:cNvPr id="15" name="Text Box 101"/>
          <p:cNvSpPr txBox="1">
            <a:spLocks noChangeArrowheads="1"/>
          </p:cNvSpPr>
          <p:nvPr/>
        </p:nvSpPr>
        <p:spPr bwMode="auto">
          <a:xfrm>
            <a:off x="6607999" y="868502"/>
            <a:ext cx="942238"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2000" b="1" dirty="0" smtClean="0">
                <a:latin typeface="Calibri" pitchFamily="34" charset="0"/>
              </a:rPr>
              <a:t>2018*</a:t>
            </a:r>
            <a:endParaRPr lang="en-US" sz="2000" b="1" dirty="0">
              <a:latin typeface="Calibri" pitchFamily="34" charset="0"/>
            </a:endParaRPr>
          </a:p>
        </p:txBody>
      </p:sp>
      <p:sp>
        <p:nvSpPr>
          <p:cNvPr id="17" name="Text Box 100"/>
          <p:cNvSpPr txBox="1">
            <a:spLocks noChangeArrowheads="1"/>
          </p:cNvSpPr>
          <p:nvPr/>
        </p:nvSpPr>
        <p:spPr bwMode="auto">
          <a:xfrm>
            <a:off x="7452320" y="5175251"/>
            <a:ext cx="774700" cy="366713"/>
          </a:xfrm>
          <a:prstGeom prst="rect">
            <a:avLst/>
          </a:prstGeom>
          <a:solidFill>
            <a:srgbClr val="E8F0F8"/>
          </a:solidFill>
          <a:ln>
            <a:noFill/>
          </a:ln>
          <a:effectLs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b="1" dirty="0" smtClean="0">
                <a:latin typeface="Calibri" pitchFamily="34" charset="0"/>
              </a:rPr>
              <a:t>83%</a:t>
            </a:r>
            <a:endParaRPr lang="en-US" b="1" dirty="0">
              <a:latin typeface="Calibri" pitchFamily="34" charset="0"/>
            </a:endParaRPr>
          </a:p>
        </p:txBody>
      </p:sp>
    </p:spTree>
    <p:extLst>
      <p:ext uri="{BB962C8B-B14F-4D97-AF65-F5344CB8AC3E}">
        <p14:creationId xmlns:p14="http://schemas.microsoft.com/office/powerpoint/2010/main" xmlns="" val="2330571865"/>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2564904"/>
            <a:ext cx="7772400" cy="1470025"/>
          </a:xfrm>
          <a:solidFill>
            <a:srgbClr val="761E6C"/>
          </a:solidFill>
        </p:spPr>
        <p:txBody>
          <a:bodyPr>
            <a:normAutofit/>
          </a:bodyPr>
          <a:lstStyle/>
          <a:p>
            <a:r>
              <a:rPr lang="en-US" sz="3600" b="1" dirty="0" smtClean="0">
                <a:solidFill>
                  <a:schemeClr val="bg1"/>
                </a:solidFill>
                <a:latin typeface="Century Gothic" panose="020B0502020202020204" pitchFamily="34" charset="0"/>
              </a:rPr>
              <a:t>NIDs – 2018</a:t>
            </a:r>
            <a:br>
              <a:rPr lang="en-US" sz="3600" b="1" dirty="0" smtClean="0">
                <a:solidFill>
                  <a:schemeClr val="bg1"/>
                </a:solidFill>
                <a:latin typeface="Century Gothic" panose="020B0502020202020204" pitchFamily="34" charset="0"/>
              </a:rPr>
            </a:br>
            <a:r>
              <a:rPr lang="en-US" sz="3600" b="1" dirty="0" smtClean="0">
                <a:solidFill>
                  <a:schemeClr val="bg1"/>
                </a:solidFill>
                <a:latin typeface="Century Gothic" panose="020B0502020202020204" pitchFamily="34" charset="0"/>
              </a:rPr>
              <a:t>Performance Review</a:t>
            </a:r>
            <a:endParaRPr lang="en-US" sz="3600" b="1"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xmlns="" val="1790657636"/>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08720"/>
          </a:xfrm>
        </p:spPr>
        <p:txBody>
          <a:bodyPr/>
          <a:lstStyle/>
          <a:p>
            <a:r>
              <a:rPr lang="en-US" dirty="0" smtClean="0"/>
              <a:t>March 2018 NID Coverage Report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xmlns="" val="4131244023"/>
              </p:ext>
            </p:extLst>
          </p:nvPr>
        </p:nvGraphicFramePr>
        <p:xfrm>
          <a:off x="179511" y="1052737"/>
          <a:ext cx="8640960" cy="2577792"/>
        </p:xfrm>
        <a:graphic>
          <a:graphicData uri="http://schemas.openxmlformats.org/drawingml/2006/table">
            <a:tbl>
              <a:tblPr firstRow="1" firstCol="1" bandRow="1"/>
              <a:tblGrid>
                <a:gridCol w="1773353"/>
                <a:gridCol w="1336791"/>
                <a:gridCol w="1698084"/>
                <a:gridCol w="2464581"/>
                <a:gridCol w="1368151"/>
              </a:tblGrid>
              <a:tr h="334606">
                <a:tc rowSpan="2">
                  <a:txBody>
                    <a:bodyPr/>
                    <a:lstStyle/>
                    <a:p>
                      <a:pPr algn="ctr">
                        <a:lnSpc>
                          <a:spcPct val="115000"/>
                        </a:lnSpc>
                        <a:spcAft>
                          <a:spcPts val="0"/>
                        </a:spcAft>
                      </a:pPr>
                      <a:r>
                        <a:rPr lang="en-US" sz="1600" b="1" dirty="0">
                          <a:solidFill>
                            <a:schemeClr val="tx1"/>
                          </a:solidFill>
                          <a:effectLst/>
                          <a:latin typeface="Arial"/>
                          <a:ea typeface="Times New Roman"/>
                          <a:cs typeface="Times New Roman"/>
                        </a:rPr>
                        <a:t>Name of Block</a:t>
                      </a:r>
                      <a:endParaRPr lang="en-US" sz="2000" dirty="0">
                        <a:solidFill>
                          <a:schemeClr val="tx1"/>
                        </a:solidFill>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lnSpc>
                          <a:spcPct val="115000"/>
                        </a:lnSpc>
                        <a:spcAft>
                          <a:spcPts val="0"/>
                        </a:spcAft>
                      </a:pPr>
                      <a:r>
                        <a:rPr lang="en-US" sz="1600" b="1" dirty="0">
                          <a:solidFill>
                            <a:schemeClr val="tx1"/>
                          </a:solidFill>
                          <a:effectLst/>
                          <a:latin typeface="Arial"/>
                          <a:ea typeface="Times New Roman"/>
                          <a:cs typeface="Times New Roman"/>
                        </a:rPr>
                        <a:t>Estimated Number of Children Below 5 Years</a:t>
                      </a:r>
                      <a:endParaRPr lang="en-US" sz="2000" dirty="0">
                        <a:solidFill>
                          <a:schemeClr val="tx1"/>
                        </a:solidFill>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600" b="1">
                          <a:solidFill>
                            <a:schemeClr val="tx1"/>
                          </a:solidFill>
                          <a:effectLst/>
                          <a:latin typeface="Arial"/>
                          <a:ea typeface="Times New Roman"/>
                          <a:cs typeface="Times New Roman"/>
                        </a:rPr>
                        <a:t>Booth Coverage</a:t>
                      </a:r>
                      <a:endParaRPr lang="en-US" sz="2000">
                        <a:solidFill>
                          <a:schemeClr val="tx1"/>
                        </a:solidFill>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lnSpc>
                          <a:spcPct val="115000"/>
                        </a:lnSpc>
                        <a:spcAft>
                          <a:spcPts val="0"/>
                        </a:spcAft>
                      </a:pPr>
                      <a:r>
                        <a:rPr lang="en-US" sz="1600" b="1">
                          <a:solidFill>
                            <a:schemeClr val="tx1"/>
                          </a:solidFill>
                          <a:effectLst/>
                          <a:latin typeface="Arial"/>
                          <a:ea typeface="Times New Roman"/>
                          <a:cs typeface="Times New Roman"/>
                        </a:rPr>
                        <a:t>Total Children Vaccinated</a:t>
                      </a:r>
                      <a:endParaRPr lang="en-US" sz="2000">
                        <a:solidFill>
                          <a:schemeClr val="tx1"/>
                        </a:solidFill>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lnSpc>
                          <a:spcPct val="115000"/>
                        </a:lnSpc>
                        <a:spcAft>
                          <a:spcPts val="0"/>
                        </a:spcAft>
                      </a:pPr>
                      <a:r>
                        <a:rPr lang="en-US" sz="1600" b="1">
                          <a:solidFill>
                            <a:schemeClr val="tx1"/>
                          </a:solidFill>
                          <a:effectLst/>
                          <a:latin typeface="Arial"/>
                          <a:ea typeface="Times New Roman"/>
                          <a:cs typeface="Times New Roman"/>
                        </a:rPr>
                        <a:t>Percentage (%)</a:t>
                      </a:r>
                      <a:endParaRPr lang="en-US" sz="2000">
                        <a:solidFill>
                          <a:schemeClr val="tx1"/>
                        </a:solidFill>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12097">
                <a:tc vMerge="1">
                  <a:txBody>
                    <a:bodyPr/>
                    <a:lstStyle/>
                    <a:p>
                      <a:endParaRPr lang="en-US"/>
                    </a:p>
                  </a:txBody>
                  <a:tcPr/>
                </a:tc>
                <a:tc vMerge="1">
                  <a:txBody>
                    <a:bodyPr/>
                    <a:lstStyle/>
                    <a:p>
                      <a:endParaRPr lang="en-US"/>
                    </a:p>
                  </a:txBody>
                  <a:tcPr/>
                </a:tc>
                <a:tc>
                  <a:txBody>
                    <a:bodyPr/>
                    <a:lstStyle/>
                    <a:p>
                      <a:pPr algn="ctr">
                        <a:lnSpc>
                          <a:spcPct val="115000"/>
                        </a:lnSpc>
                        <a:spcAft>
                          <a:spcPts val="0"/>
                        </a:spcAft>
                      </a:pPr>
                      <a:r>
                        <a:rPr lang="en-US" sz="1600" b="1" dirty="0">
                          <a:solidFill>
                            <a:schemeClr val="tx1"/>
                          </a:solidFill>
                          <a:effectLst/>
                          <a:latin typeface="Arial"/>
                          <a:ea typeface="Times New Roman"/>
                          <a:cs typeface="Times New Roman"/>
                        </a:rPr>
                        <a:t>Total Children Vaccinated in booths</a:t>
                      </a:r>
                      <a:endParaRPr lang="en-US" sz="2000" dirty="0">
                        <a:solidFill>
                          <a:schemeClr val="tx1"/>
                        </a:solidFill>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r>
              <a:tr h="262258">
                <a:tc>
                  <a:txBody>
                    <a:bodyPr/>
                    <a:lstStyle/>
                    <a:p>
                      <a:pPr algn="l">
                        <a:lnSpc>
                          <a:spcPct val="115000"/>
                        </a:lnSpc>
                        <a:spcAft>
                          <a:spcPts val="0"/>
                        </a:spcAft>
                      </a:pPr>
                      <a:r>
                        <a:rPr lang="en-US" sz="1600" b="1">
                          <a:solidFill>
                            <a:schemeClr val="tx1"/>
                          </a:solidFill>
                          <a:effectLst/>
                          <a:latin typeface="Arial"/>
                          <a:ea typeface="Times New Roman"/>
                          <a:cs typeface="Times New Roman"/>
                        </a:rPr>
                        <a:t>Shahapur</a:t>
                      </a:r>
                      <a:endParaRPr lang="en-US" sz="2000">
                        <a:solidFill>
                          <a:schemeClr val="tx1"/>
                        </a:solidFill>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600" b="1">
                          <a:solidFill>
                            <a:schemeClr val="tx1"/>
                          </a:solidFill>
                          <a:effectLst/>
                          <a:latin typeface="Arial"/>
                          <a:ea typeface="Calibri"/>
                          <a:cs typeface="Times New Roman"/>
                        </a:rPr>
                        <a:t>54624</a:t>
                      </a:r>
                      <a:endParaRPr lang="en-US" sz="2000">
                        <a:solidFill>
                          <a:schemeClr val="tx1"/>
                        </a:solidFill>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600">
                          <a:solidFill>
                            <a:schemeClr val="tx1"/>
                          </a:solidFill>
                          <a:effectLst/>
                          <a:latin typeface="Arial"/>
                          <a:ea typeface="Calibri"/>
                          <a:cs typeface="Times New Roman"/>
                        </a:rPr>
                        <a:t>45284</a:t>
                      </a:r>
                      <a:endParaRPr lang="en-US" sz="2000">
                        <a:solidFill>
                          <a:schemeClr val="tx1"/>
                        </a:solidFill>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600" b="1">
                          <a:solidFill>
                            <a:schemeClr val="tx1"/>
                          </a:solidFill>
                          <a:effectLst/>
                          <a:latin typeface="Arial"/>
                          <a:ea typeface="Calibri"/>
                          <a:cs typeface="Times New Roman"/>
                        </a:rPr>
                        <a:t>45774</a:t>
                      </a:r>
                      <a:endParaRPr lang="en-US" sz="2000">
                        <a:solidFill>
                          <a:schemeClr val="tx1"/>
                        </a:solidFill>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600" b="1" dirty="0">
                          <a:solidFill>
                            <a:schemeClr val="tx1"/>
                          </a:solidFill>
                          <a:effectLst/>
                          <a:latin typeface="Arial"/>
                          <a:ea typeface="Calibri"/>
                          <a:cs typeface="Times New Roman"/>
                        </a:rPr>
                        <a:t>83.80</a:t>
                      </a:r>
                      <a:endParaRPr lang="en-US" sz="2000" b="1" dirty="0">
                        <a:solidFill>
                          <a:schemeClr val="tx1"/>
                        </a:solidFill>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8432">
                <a:tc>
                  <a:txBody>
                    <a:bodyPr/>
                    <a:lstStyle/>
                    <a:p>
                      <a:pPr algn="l">
                        <a:lnSpc>
                          <a:spcPct val="115000"/>
                        </a:lnSpc>
                        <a:spcAft>
                          <a:spcPts val="0"/>
                        </a:spcAft>
                      </a:pPr>
                      <a:r>
                        <a:rPr lang="en-US" sz="1600" b="1">
                          <a:solidFill>
                            <a:schemeClr val="tx1"/>
                          </a:solidFill>
                          <a:effectLst/>
                          <a:latin typeface="Arial"/>
                          <a:ea typeface="Times New Roman"/>
                          <a:cs typeface="Times New Roman"/>
                        </a:rPr>
                        <a:t>Shorapur</a:t>
                      </a:r>
                      <a:endParaRPr lang="en-US" sz="2000">
                        <a:solidFill>
                          <a:schemeClr val="tx1"/>
                        </a:solidFill>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600" b="1">
                          <a:solidFill>
                            <a:schemeClr val="tx1"/>
                          </a:solidFill>
                          <a:effectLst/>
                          <a:latin typeface="Arial"/>
                          <a:ea typeface="Calibri"/>
                          <a:cs typeface="Times New Roman"/>
                        </a:rPr>
                        <a:t>68035</a:t>
                      </a:r>
                      <a:endParaRPr lang="en-US" sz="2000">
                        <a:solidFill>
                          <a:schemeClr val="tx1"/>
                        </a:solidFill>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600">
                          <a:solidFill>
                            <a:schemeClr val="tx1"/>
                          </a:solidFill>
                          <a:effectLst/>
                          <a:latin typeface="Arial"/>
                          <a:ea typeface="Calibri"/>
                          <a:cs typeface="Times New Roman"/>
                        </a:rPr>
                        <a:t>46431</a:t>
                      </a:r>
                      <a:endParaRPr lang="en-US" sz="2000">
                        <a:solidFill>
                          <a:schemeClr val="tx1"/>
                        </a:solidFill>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600" b="1">
                          <a:solidFill>
                            <a:schemeClr val="tx1"/>
                          </a:solidFill>
                          <a:effectLst/>
                          <a:latin typeface="Arial"/>
                          <a:ea typeface="Calibri"/>
                          <a:cs typeface="Times New Roman"/>
                        </a:rPr>
                        <a:t>50037</a:t>
                      </a:r>
                      <a:endParaRPr lang="en-US" sz="2000">
                        <a:solidFill>
                          <a:schemeClr val="tx1"/>
                        </a:solidFill>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600" b="1" dirty="0">
                          <a:solidFill>
                            <a:schemeClr val="tx1"/>
                          </a:solidFill>
                          <a:effectLst/>
                          <a:latin typeface="Arial"/>
                          <a:ea typeface="Calibri"/>
                          <a:cs typeface="Times New Roman"/>
                        </a:rPr>
                        <a:t>73.55</a:t>
                      </a:r>
                      <a:endParaRPr lang="en-US" sz="2000" b="1" dirty="0">
                        <a:solidFill>
                          <a:schemeClr val="tx1"/>
                        </a:solidFill>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7475">
                <a:tc>
                  <a:txBody>
                    <a:bodyPr/>
                    <a:lstStyle/>
                    <a:p>
                      <a:pPr algn="l">
                        <a:lnSpc>
                          <a:spcPct val="115000"/>
                        </a:lnSpc>
                        <a:spcAft>
                          <a:spcPts val="0"/>
                        </a:spcAft>
                      </a:pPr>
                      <a:r>
                        <a:rPr lang="en-US" sz="1600" b="1">
                          <a:solidFill>
                            <a:schemeClr val="tx1"/>
                          </a:solidFill>
                          <a:effectLst/>
                          <a:latin typeface="Arial"/>
                          <a:ea typeface="Times New Roman"/>
                          <a:cs typeface="Times New Roman"/>
                        </a:rPr>
                        <a:t>Yadgir</a:t>
                      </a:r>
                      <a:endParaRPr lang="en-US" sz="2000">
                        <a:solidFill>
                          <a:schemeClr val="tx1"/>
                        </a:solidFill>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600" b="1">
                          <a:solidFill>
                            <a:schemeClr val="tx1"/>
                          </a:solidFill>
                          <a:effectLst/>
                          <a:latin typeface="Arial"/>
                          <a:ea typeface="Calibri"/>
                          <a:cs typeface="Times New Roman"/>
                        </a:rPr>
                        <a:t>66555</a:t>
                      </a:r>
                      <a:endParaRPr lang="en-US" sz="2000">
                        <a:solidFill>
                          <a:schemeClr val="tx1"/>
                        </a:solidFill>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600">
                          <a:solidFill>
                            <a:schemeClr val="tx1"/>
                          </a:solidFill>
                          <a:effectLst/>
                          <a:latin typeface="Arial"/>
                          <a:ea typeface="Calibri"/>
                          <a:cs typeface="Times New Roman"/>
                        </a:rPr>
                        <a:t>50432</a:t>
                      </a:r>
                      <a:endParaRPr lang="en-US" sz="2000">
                        <a:solidFill>
                          <a:schemeClr val="tx1"/>
                        </a:solidFill>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600" b="1">
                          <a:solidFill>
                            <a:schemeClr val="tx1"/>
                          </a:solidFill>
                          <a:effectLst/>
                          <a:latin typeface="Arial"/>
                          <a:ea typeface="Calibri"/>
                          <a:cs typeface="Times New Roman"/>
                        </a:rPr>
                        <a:t>51788</a:t>
                      </a:r>
                      <a:endParaRPr lang="en-US" sz="2000">
                        <a:solidFill>
                          <a:schemeClr val="tx1"/>
                        </a:solidFill>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600" b="1" dirty="0">
                          <a:solidFill>
                            <a:schemeClr val="tx1"/>
                          </a:solidFill>
                          <a:effectLst/>
                          <a:latin typeface="Arial"/>
                          <a:ea typeface="Calibri"/>
                          <a:cs typeface="Times New Roman"/>
                        </a:rPr>
                        <a:t>77.81</a:t>
                      </a:r>
                      <a:endParaRPr lang="en-US" sz="2000" b="1" dirty="0">
                        <a:solidFill>
                          <a:schemeClr val="tx1"/>
                        </a:solidFill>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9389">
                <a:tc>
                  <a:txBody>
                    <a:bodyPr/>
                    <a:lstStyle/>
                    <a:p>
                      <a:pPr algn="ctr">
                        <a:lnSpc>
                          <a:spcPct val="115000"/>
                        </a:lnSpc>
                        <a:spcAft>
                          <a:spcPts val="0"/>
                        </a:spcAft>
                      </a:pPr>
                      <a:r>
                        <a:rPr lang="en-US" sz="1600" b="1">
                          <a:solidFill>
                            <a:schemeClr val="tx1"/>
                          </a:solidFill>
                          <a:effectLst/>
                          <a:latin typeface="Arial"/>
                          <a:ea typeface="Times New Roman"/>
                          <a:cs typeface="Times New Roman"/>
                        </a:rPr>
                        <a:t>District Total</a:t>
                      </a:r>
                      <a:endParaRPr lang="en-US" sz="2000">
                        <a:solidFill>
                          <a:schemeClr val="tx1"/>
                        </a:solidFill>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600" b="1">
                          <a:solidFill>
                            <a:schemeClr val="tx1"/>
                          </a:solidFill>
                          <a:effectLst/>
                          <a:latin typeface="Arial"/>
                          <a:ea typeface="Calibri"/>
                          <a:cs typeface="Times New Roman"/>
                        </a:rPr>
                        <a:t>189214</a:t>
                      </a:r>
                      <a:endParaRPr lang="en-US" sz="2000">
                        <a:solidFill>
                          <a:schemeClr val="tx1"/>
                        </a:solidFill>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600" dirty="0">
                          <a:solidFill>
                            <a:schemeClr val="tx1"/>
                          </a:solidFill>
                          <a:effectLst/>
                          <a:latin typeface="Arial"/>
                          <a:ea typeface="Calibri"/>
                          <a:cs typeface="Times New Roman"/>
                        </a:rPr>
                        <a:t>142147</a:t>
                      </a:r>
                      <a:endParaRPr lang="en-US" sz="2000" dirty="0">
                        <a:solidFill>
                          <a:schemeClr val="tx1"/>
                        </a:solidFill>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600" b="1">
                          <a:solidFill>
                            <a:schemeClr val="tx1"/>
                          </a:solidFill>
                          <a:effectLst/>
                          <a:latin typeface="Arial"/>
                          <a:ea typeface="Calibri"/>
                          <a:cs typeface="Times New Roman"/>
                        </a:rPr>
                        <a:t>147599</a:t>
                      </a:r>
                      <a:endParaRPr lang="en-US" sz="2000">
                        <a:solidFill>
                          <a:schemeClr val="tx1"/>
                        </a:solidFill>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600" b="1" dirty="0">
                          <a:solidFill>
                            <a:schemeClr val="tx1"/>
                          </a:solidFill>
                          <a:effectLst/>
                          <a:latin typeface="Arial"/>
                          <a:ea typeface="Calibri"/>
                          <a:cs typeface="Times New Roman"/>
                        </a:rPr>
                        <a:t>78.01</a:t>
                      </a:r>
                      <a:endParaRPr lang="en-US" sz="2000" b="1" dirty="0">
                        <a:solidFill>
                          <a:schemeClr val="tx1"/>
                        </a:solidFill>
                        <a:effectLst/>
                        <a:latin typeface="Calibri"/>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xmlns="" val="2976713253"/>
              </p:ext>
            </p:extLst>
          </p:nvPr>
        </p:nvGraphicFramePr>
        <p:xfrm>
          <a:off x="72008" y="3789040"/>
          <a:ext cx="9036496" cy="2979293"/>
        </p:xfrm>
        <a:graphic>
          <a:graphicData uri="http://schemas.openxmlformats.org/drawingml/2006/table">
            <a:tbl>
              <a:tblPr firstRow="1" firstCol="1" bandRow="1">
                <a:tableStyleId>{5C22544A-7EE6-4342-B048-85BDC9FD1C3A}</a:tableStyleId>
              </a:tblPr>
              <a:tblGrid>
                <a:gridCol w="1437403"/>
                <a:gridCol w="1239897"/>
                <a:gridCol w="1375224"/>
                <a:gridCol w="1214296"/>
                <a:gridCol w="1375224"/>
                <a:gridCol w="1322325"/>
                <a:gridCol w="1072127"/>
              </a:tblGrid>
              <a:tr h="342900">
                <a:tc rowSpan="2">
                  <a:txBody>
                    <a:bodyPr/>
                    <a:lstStyle/>
                    <a:p>
                      <a:pPr algn="ctr">
                        <a:lnSpc>
                          <a:spcPct val="115000"/>
                        </a:lnSpc>
                        <a:spcAft>
                          <a:spcPts val="0"/>
                        </a:spcAft>
                      </a:pPr>
                      <a:r>
                        <a:rPr lang="en-US" sz="1400" dirty="0">
                          <a:solidFill>
                            <a:schemeClr val="tx1"/>
                          </a:solidFill>
                          <a:effectLst/>
                        </a:rPr>
                        <a:t>Name of Block</a:t>
                      </a:r>
                      <a:endParaRPr lang="en-US" sz="1800" dirty="0">
                        <a:solidFill>
                          <a:schemeClr val="tx1"/>
                        </a:solidFill>
                        <a:effectLst/>
                        <a:latin typeface="Calibri"/>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lnSpc>
                          <a:spcPct val="115000"/>
                        </a:lnSpc>
                        <a:spcAft>
                          <a:spcPts val="0"/>
                        </a:spcAft>
                      </a:pPr>
                      <a:r>
                        <a:rPr lang="en-US" sz="1400" dirty="0">
                          <a:solidFill>
                            <a:schemeClr val="tx1"/>
                          </a:solidFill>
                          <a:effectLst/>
                        </a:rPr>
                        <a:t>Estimated Number of Children Below 5 Years</a:t>
                      </a:r>
                      <a:endParaRPr lang="en-US" sz="1800" dirty="0">
                        <a:solidFill>
                          <a:schemeClr val="tx1"/>
                        </a:solidFill>
                        <a:effectLst/>
                        <a:latin typeface="Calibri"/>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lnSpc>
                          <a:spcPct val="115000"/>
                        </a:lnSpc>
                        <a:spcAft>
                          <a:spcPts val="0"/>
                        </a:spcAft>
                      </a:pPr>
                      <a:r>
                        <a:rPr lang="en-US" sz="1400" dirty="0">
                          <a:solidFill>
                            <a:schemeClr val="tx1"/>
                          </a:solidFill>
                          <a:effectLst/>
                        </a:rPr>
                        <a:t>Booth Coverage</a:t>
                      </a:r>
                      <a:endParaRPr lang="en-US" sz="1800" dirty="0">
                        <a:solidFill>
                          <a:schemeClr val="tx1"/>
                        </a:solidFill>
                        <a:effectLst/>
                        <a:latin typeface="Calibri"/>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lnSpc>
                          <a:spcPct val="115000"/>
                        </a:lnSpc>
                        <a:spcAft>
                          <a:spcPts val="0"/>
                        </a:spcAft>
                      </a:pPr>
                      <a:r>
                        <a:rPr lang="en-US" sz="1400">
                          <a:solidFill>
                            <a:schemeClr val="tx1"/>
                          </a:solidFill>
                          <a:effectLst/>
                        </a:rPr>
                        <a:t>Total Houses Planned</a:t>
                      </a:r>
                      <a:endParaRPr lang="en-US" sz="1800">
                        <a:solidFill>
                          <a:schemeClr val="tx1"/>
                        </a:solidFill>
                        <a:effectLst/>
                        <a:latin typeface="Calibri"/>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lnSpc>
                          <a:spcPct val="115000"/>
                        </a:lnSpc>
                        <a:spcAft>
                          <a:spcPts val="0"/>
                        </a:spcAft>
                      </a:pPr>
                      <a:r>
                        <a:rPr lang="en-US" sz="1400">
                          <a:solidFill>
                            <a:schemeClr val="tx1"/>
                          </a:solidFill>
                          <a:effectLst/>
                        </a:rPr>
                        <a:t>House to House Coverage</a:t>
                      </a:r>
                      <a:endParaRPr lang="en-US" sz="1800">
                        <a:solidFill>
                          <a:schemeClr val="tx1"/>
                        </a:solidFill>
                        <a:effectLst/>
                        <a:latin typeface="Calibri"/>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lnSpc>
                          <a:spcPct val="115000"/>
                        </a:lnSpc>
                        <a:spcAft>
                          <a:spcPts val="0"/>
                        </a:spcAft>
                      </a:pPr>
                      <a:r>
                        <a:rPr lang="en-US" sz="1400">
                          <a:solidFill>
                            <a:schemeClr val="tx1"/>
                          </a:solidFill>
                          <a:effectLst/>
                        </a:rPr>
                        <a:t>Total Children Vaccinated</a:t>
                      </a:r>
                      <a:endParaRPr lang="en-US" sz="1800">
                        <a:solidFill>
                          <a:schemeClr val="tx1"/>
                        </a:solidFill>
                        <a:effectLst/>
                        <a:latin typeface="Calibri"/>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lnSpc>
                          <a:spcPct val="115000"/>
                        </a:lnSpc>
                        <a:spcAft>
                          <a:spcPts val="0"/>
                        </a:spcAft>
                      </a:pPr>
                      <a:r>
                        <a:rPr lang="en-US" sz="1400" dirty="0">
                          <a:solidFill>
                            <a:schemeClr val="tx1"/>
                          </a:solidFill>
                          <a:effectLst/>
                        </a:rPr>
                        <a:t>Percentage (%)</a:t>
                      </a:r>
                      <a:endParaRPr lang="en-US" sz="1800" dirty="0">
                        <a:solidFill>
                          <a:schemeClr val="tx1"/>
                        </a:solidFill>
                        <a:effectLst/>
                        <a:latin typeface="Calibri"/>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r>
              <a:tr h="1086485">
                <a:tc vMerge="1">
                  <a:txBody>
                    <a:bodyPr/>
                    <a:lstStyle/>
                    <a:p>
                      <a:endParaRPr lang="en-US"/>
                    </a:p>
                  </a:txBody>
                  <a:tcPr/>
                </a:tc>
                <a:tc vMerge="1">
                  <a:txBody>
                    <a:bodyPr/>
                    <a:lstStyle/>
                    <a:p>
                      <a:endParaRPr lang="en-US"/>
                    </a:p>
                  </a:txBody>
                  <a:tcPr/>
                </a:tc>
                <a:tc>
                  <a:txBody>
                    <a:bodyPr/>
                    <a:lstStyle/>
                    <a:p>
                      <a:pPr algn="ctr">
                        <a:lnSpc>
                          <a:spcPct val="115000"/>
                        </a:lnSpc>
                        <a:spcAft>
                          <a:spcPts val="0"/>
                        </a:spcAft>
                      </a:pPr>
                      <a:r>
                        <a:rPr lang="en-US" sz="1400" dirty="0">
                          <a:solidFill>
                            <a:schemeClr val="tx1"/>
                          </a:solidFill>
                          <a:effectLst/>
                        </a:rPr>
                        <a:t>Total Children Vaccinated in booths</a:t>
                      </a:r>
                      <a:endParaRPr lang="en-US" sz="1800" dirty="0">
                        <a:solidFill>
                          <a:schemeClr val="tx1"/>
                        </a:solidFill>
                        <a:effectLst/>
                        <a:latin typeface="Calibri"/>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endParaRPr lang="en-US"/>
                    </a:p>
                  </a:txBody>
                  <a:tcPr/>
                </a:tc>
                <a:tc>
                  <a:txBody>
                    <a:bodyPr/>
                    <a:lstStyle/>
                    <a:p>
                      <a:pPr algn="ctr">
                        <a:lnSpc>
                          <a:spcPct val="115000"/>
                        </a:lnSpc>
                        <a:spcAft>
                          <a:spcPts val="0"/>
                        </a:spcAft>
                      </a:pPr>
                      <a:r>
                        <a:rPr lang="en-US" sz="1400" dirty="0">
                          <a:solidFill>
                            <a:schemeClr val="tx1"/>
                          </a:solidFill>
                          <a:effectLst/>
                        </a:rPr>
                        <a:t>Total houses visited by teams</a:t>
                      </a:r>
                      <a:endParaRPr lang="en-US" sz="1800" dirty="0">
                        <a:solidFill>
                          <a:schemeClr val="tx1"/>
                        </a:solidFill>
                        <a:effectLst/>
                        <a:latin typeface="Calibri"/>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vMerge="1">
                  <a:txBody>
                    <a:bodyPr/>
                    <a:lstStyle/>
                    <a:p>
                      <a:endParaRPr lang="en-US"/>
                    </a:p>
                  </a:txBody>
                  <a:tcPr/>
                </a:tc>
                <a:tc vMerge="1">
                  <a:txBody>
                    <a:bodyPr/>
                    <a:lstStyle/>
                    <a:p>
                      <a:endParaRPr lang="en-US"/>
                    </a:p>
                  </a:txBody>
                  <a:tcPr/>
                </a:tc>
              </a:tr>
              <a:tr h="314325">
                <a:tc>
                  <a:txBody>
                    <a:bodyPr/>
                    <a:lstStyle/>
                    <a:p>
                      <a:pPr>
                        <a:lnSpc>
                          <a:spcPct val="115000"/>
                        </a:lnSpc>
                        <a:spcAft>
                          <a:spcPts val="0"/>
                        </a:spcAft>
                      </a:pPr>
                      <a:r>
                        <a:rPr lang="en-US" sz="1400">
                          <a:solidFill>
                            <a:schemeClr val="tx1"/>
                          </a:solidFill>
                          <a:effectLst/>
                        </a:rPr>
                        <a:t>Shahapur</a:t>
                      </a:r>
                      <a:endParaRPr lang="en-US" sz="1800">
                        <a:solidFill>
                          <a:schemeClr val="tx1"/>
                        </a:solidFill>
                        <a:effectLst/>
                        <a:latin typeface="Calibri"/>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lnSpc>
                          <a:spcPct val="115000"/>
                        </a:lnSpc>
                        <a:spcAft>
                          <a:spcPts val="1000"/>
                        </a:spcAft>
                      </a:pPr>
                      <a:r>
                        <a:rPr lang="en-IN" sz="2000">
                          <a:solidFill>
                            <a:schemeClr val="tx1"/>
                          </a:solidFill>
                          <a:effectLst/>
                        </a:rPr>
                        <a:t>54624</a:t>
                      </a:r>
                      <a:endParaRPr lang="en-US" sz="1800">
                        <a:solidFill>
                          <a:schemeClr val="tx1"/>
                        </a:solidFill>
                        <a:effectLst/>
                        <a:latin typeface="Calibri"/>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lnSpc>
                          <a:spcPct val="115000"/>
                        </a:lnSpc>
                        <a:spcAft>
                          <a:spcPts val="1000"/>
                        </a:spcAft>
                      </a:pPr>
                      <a:r>
                        <a:rPr lang="en-IN" sz="2000">
                          <a:solidFill>
                            <a:schemeClr val="tx1"/>
                          </a:solidFill>
                          <a:effectLst/>
                        </a:rPr>
                        <a:t>45284</a:t>
                      </a:r>
                      <a:endParaRPr lang="en-US" sz="1800">
                        <a:solidFill>
                          <a:schemeClr val="tx1"/>
                        </a:solidFill>
                        <a:effectLst/>
                        <a:latin typeface="Calibri"/>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lnSpc>
                          <a:spcPct val="115000"/>
                        </a:lnSpc>
                        <a:spcAft>
                          <a:spcPts val="0"/>
                        </a:spcAft>
                      </a:pPr>
                      <a:r>
                        <a:rPr lang="en-US" sz="2000" dirty="0">
                          <a:solidFill>
                            <a:schemeClr val="tx1"/>
                          </a:solidFill>
                          <a:effectLst/>
                        </a:rPr>
                        <a:t>69753</a:t>
                      </a:r>
                      <a:endParaRPr lang="en-US" sz="2800" dirty="0">
                        <a:solidFill>
                          <a:schemeClr val="tx1"/>
                        </a:solidFill>
                        <a:effectLst/>
                        <a:latin typeface="Calibri"/>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lnSpc>
                          <a:spcPct val="115000"/>
                        </a:lnSpc>
                        <a:spcAft>
                          <a:spcPts val="1000"/>
                        </a:spcAft>
                      </a:pPr>
                      <a:r>
                        <a:rPr lang="en-IN" sz="1800">
                          <a:solidFill>
                            <a:schemeClr val="tx1"/>
                          </a:solidFill>
                          <a:effectLst/>
                        </a:rPr>
                        <a:t>71832</a:t>
                      </a:r>
                      <a:endParaRPr lang="en-US" sz="1800">
                        <a:solidFill>
                          <a:schemeClr val="tx1"/>
                        </a:solidFill>
                        <a:effectLst/>
                        <a:latin typeface="Calibri"/>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lnSpc>
                          <a:spcPct val="115000"/>
                        </a:lnSpc>
                        <a:spcAft>
                          <a:spcPts val="1000"/>
                        </a:spcAft>
                      </a:pPr>
                      <a:r>
                        <a:rPr lang="en-IN" sz="1800" dirty="0">
                          <a:solidFill>
                            <a:schemeClr val="tx1"/>
                          </a:solidFill>
                          <a:effectLst/>
                        </a:rPr>
                        <a:t>54520</a:t>
                      </a:r>
                      <a:endParaRPr lang="en-US" sz="1800" dirty="0">
                        <a:solidFill>
                          <a:schemeClr val="tx1"/>
                        </a:solidFill>
                        <a:effectLst/>
                        <a:latin typeface="Calibri"/>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lnSpc>
                          <a:spcPct val="115000"/>
                        </a:lnSpc>
                        <a:spcAft>
                          <a:spcPts val="1000"/>
                        </a:spcAft>
                      </a:pPr>
                      <a:r>
                        <a:rPr lang="en-IN" sz="1800" b="1" dirty="0">
                          <a:solidFill>
                            <a:schemeClr val="tx1"/>
                          </a:solidFill>
                          <a:effectLst/>
                        </a:rPr>
                        <a:t>99.81</a:t>
                      </a:r>
                      <a:endParaRPr lang="en-US" sz="1800" b="1" dirty="0">
                        <a:solidFill>
                          <a:schemeClr val="tx1"/>
                        </a:solidFill>
                        <a:effectLst/>
                        <a:latin typeface="Calibri"/>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r>
              <a:tr h="314325">
                <a:tc>
                  <a:txBody>
                    <a:bodyPr/>
                    <a:lstStyle/>
                    <a:p>
                      <a:pPr>
                        <a:lnSpc>
                          <a:spcPct val="115000"/>
                        </a:lnSpc>
                        <a:spcAft>
                          <a:spcPts val="0"/>
                        </a:spcAft>
                      </a:pPr>
                      <a:r>
                        <a:rPr lang="en-US" sz="1400">
                          <a:solidFill>
                            <a:schemeClr val="tx1"/>
                          </a:solidFill>
                          <a:effectLst/>
                        </a:rPr>
                        <a:t>Shorapur</a:t>
                      </a:r>
                      <a:endParaRPr lang="en-US" sz="1800">
                        <a:solidFill>
                          <a:schemeClr val="tx1"/>
                        </a:solidFill>
                        <a:effectLst/>
                        <a:latin typeface="Calibri"/>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lnSpc>
                          <a:spcPct val="115000"/>
                        </a:lnSpc>
                        <a:spcAft>
                          <a:spcPts val="1000"/>
                        </a:spcAft>
                      </a:pPr>
                      <a:r>
                        <a:rPr lang="en-IN" sz="2000">
                          <a:solidFill>
                            <a:schemeClr val="tx1"/>
                          </a:solidFill>
                          <a:effectLst/>
                        </a:rPr>
                        <a:t>68035</a:t>
                      </a:r>
                      <a:endParaRPr lang="en-US" sz="1800">
                        <a:solidFill>
                          <a:schemeClr val="tx1"/>
                        </a:solidFill>
                        <a:effectLst/>
                        <a:latin typeface="Calibri"/>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lnSpc>
                          <a:spcPct val="115000"/>
                        </a:lnSpc>
                        <a:spcAft>
                          <a:spcPts val="1000"/>
                        </a:spcAft>
                      </a:pPr>
                      <a:r>
                        <a:rPr lang="en-IN" sz="2000">
                          <a:solidFill>
                            <a:schemeClr val="tx1"/>
                          </a:solidFill>
                          <a:effectLst/>
                        </a:rPr>
                        <a:t>46431</a:t>
                      </a:r>
                      <a:endParaRPr lang="en-US" sz="1800">
                        <a:solidFill>
                          <a:schemeClr val="tx1"/>
                        </a:solidFill>
                        <a:effectLst/>
                        <a:latin typeface="Calibri"/>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lnSpc>
                          <a:spcPct val="115000"/>
                        </a:lnSpc>
                        <a:spcAft>
                          <a:spcPts val="0"/>
                        </a:spcAft>
                      </a:pPr>
                      <a:r>
                        <a:rPr lang="en-US" sz="2000" dirty="0">
                          <a:solidFill>
                            <a:schemeClr val="tx1"/>
                          </a:solidFill>
                          <a:effectLst/>
                        </a:rPr>
                        <a:t>76428</a:t>
                      </a:r>
                      <a:endParaRPr lang="en-US" sz="2800" dirty="0">
                        <a:solidFill>
                          <a:schemeClr val="tx1"/>
                        </a:solidFill>
                        <a:effectLst/>
                        <a:latin typeface="Calibri"/>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lnSpc>
                          <a:spcPct val="115000"/>
                        </a:lnSpc>
                        <a:spcAft>
                          <a:spcPts val="1000"/>
                        </a:spcAft>
                      </a:pPr>
                      <a:r>
                        <a:rPr lang="en-IN" sz="1800">
                          <a:solidFill>
                            <a:schemeClr val="tx1"/>
                          </a:solidFill>
                          <a:effectLst/>
                        </a:rPr>
                        <a:t>75657</a:t>
                      </a:r>
                      <a:endParaRPr lang="en-US" sz="1800">
                        <a:solidFill>
                          <a:schemeClr val="tx1"/>
                        </a:solidFill>
                        <a:effectLst/>
                        <a:latin typeface="Calibri"/>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lnSpc>
                          <a:spcPct val="115000"/>
                        </a:lnSpc>
                        <a:spcAft>
                          <a:spcPts val="1000"/>
                        </a:spcAft>
                      </a:pPr>
                      <a:r>
                        <a:rPr lang="en-IN" sz="1800" dirty="0">
                          <a:solidFill>
                            <a:schemeClr val="tx1"/>
                          </a:solidFill>
                          <a:effectLst/>
                        </a:rPr>
                        <a:t>67407</a:t>
                      </a:r>
                      <a:endParaRPr lang="en-US" sz="1800" dirty="0">
                        <a:solidFill>
                          <a:schemeClr val="tx1"/>
                        </a:solidFill>
                        <a:effectLst/>
                        <a:latin typeface="Calibri"/>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lnSpc>
                          <a:spcPct val="115000"/>
                        </a:lnSpc>
                        <a:spcAft>
                          <a:spcPts val="1000"/>
                        </a:spcAft>
                      </a:pPr>
                      <a:r>
                        <a:rPr lang="en-IN" sz="1800" b="1" dirty="0">
                          <a:solidFill>
                            <a:schemeClr val="tx1"/>
                          </a:solidFill>
                          <a:effectLst/>
                        </a:rPr>
                        <a:t>99.08</a:t>
                      </a:r>
                      <a:endParaRPr lang="en-US" sz="1800" b="1" dirty="0">
                        <a:solidFill>
                          <a:schemeClr val="tx1"/>
                        </a:solidFill>
                        <a:effectLst/>
                        <a:latin typeface="Calibri"/>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r>
              <a:tr h="314325">
                <a:tc>
                  <a:txBody>
                    <a:bodyPr/>
                    <a:lstStyle/>
                    <a:p>
                      <a:pPr>
                        <a:lnSpc>
                          <a:spcPct val="115000"/>
                        </a:lnSpc>
                        <a:spcAft>
                          <a:spcPts val="0"/>
                        </a:spcAft>
                      </a:pPr>
                      <a:r>
                        <a:rPr lang="en-US" sz="1400">
                          <a:solidFill>
                            <a:schemeClr val="tx1"/>
                          </a:solidFill>
                          <a:effectLst/>
                        </a:rPr>
                        <a:t>Yadgir</a:t>
                      </a:r>
                      <a:endParaRPr lang="en-US" sz="1800">
                        <a:solidFill>
                          <a:schemeClr val="tx1"/>
                        </a:solidFill>
                        <a:effectLst/>
                        <a:latin typeface="Calibri"/>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lnSpc>
                          <a:spcPct val="115000"/>
                        </a:lnSpc>
                        <a:spcAft>
                          <a:spcPts val="1000"/>
                        </a:spcAft>
                      </a:pPr>
                      <a:r>
                        <a:rPr lang="en-IN" sz="2000">
                          <a:solidFill>
                            <a:schemeClr val="tx1"/>
                          </a:solidFill>
                          <a:effectLst/>
                        </a:rPr>
                        <a:t>66555</a:t>
                      </a:r>
                      <a:endParaRPr lang="en-US" sz="1800">
                        <a:solidFill>
                          <a:schemeClr val="tx1"/>
                        </a:solidFill>
                        <a:effectLst/>
                        <a:latin typeface="Calibri"/>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lnSpc>
                          <a:spcPct val="115000"/>
                        </a:lnSpc>
                        <a:spcAft>
                          <a:spcPts val="1000"/>
                        </a:spcAft>
                      </a:pPr>
                      <a:r>
                        <a:rPr lang="en-IN" sz="2000">
                          <a:solidFill>
                            <a:schemeClr val="tx1"/>
                          </a:solidFill>
                          <a:effectLst/>
                        </a:rPr>
                        <a:t>50432</a:t>
                      </a:r>
                      <a:endParaRPr lang="en-US" sz="1800">
                        <a:solidFill>
                          <a:schemeClr val="tx1"/>
                        </a:solidFill>
                        <a:effectLst/>
                        <a:latin typeface="Calibri"/>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lnSpc>
                          <a:spcPct val="115000"/>
                        </a:lnSpc>
                        <a:spcAft>
                          <a:spcPts val="0"/>
                        </a:spcAft>
                      </a:pPr>
                      <a:r>
                        <a:rPr lang="en-US" sz="2000" dirty="0">
                          <a:solidFill>
                            <a:schemeClr val="tx1"/>
                          </a:solidFill>
                          <a:effectLst/>
                        </a:rPr>
                        <a:t>75653</a:t>
                      </a:r>
                      <a:endParaRPr lang="en-US" sz="2800" dirty="0">
                        <a:solidFill>
                          <a:schemeClr val="tx1"/>
                        </a:solidFill>
                        <a:effectLst/>
                        <a:latin typeface="Calibri"/>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lnSpc>
                          <a:spcPct val="115000"/>
                        </a:lnSpc>
                        <a:spcAft>
                          <a:spcPts val="1000"/>
                        </a:spcAft>
                      </a:pPr>
                      <a:r>
                        <a:rPr lang="en-IN" sz="1800">
                          <a:solidFill>
                            <a:schemeClr val="tx1"/>
                          </a:solidFill>
                          <a:effectLst/>
                        </a:rPr>
                        <a:t>77958</a:t>
                      </a:r>
                      <a:endParaRPr lang="en-US" sz="1800">
                        <a:solidFill>
                          <a:schemeClr val="tx1"/>
                        </a:solidFill>
                        <a:effectLst/>
                        <a:latin typeface="Calibri"/>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lnSpc>
                          <a:spcPct val="115000"/>
                        </a:lnSpc>
                        <a:spcAft>
                          <a:spcPts val="1000"/>
                        </a:spcAft>
                      </a:pPr>
                      <a:r>
                        <a:rPr lang="en-IN" sz="1800">
                          <a:solidFill>
                            <a:schemeClr val="tx1"/>
                          </a:solidFill>
                          <a:effectLst/>
                        </a:rPr>
                        <a:t>65700</a:t>
                      </a:r>
                      <a:endParaRPr lang="en-US" sz="1800">
                        <a:solidFill>
                          <a:schemeClr val="tx1"/>
                        </a:solidFill>
                        <a:effectLst/>
                        <a:latin typeface="Calibri"/>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lnSpc>
                          <a:spcPct val="115000"/>
                        </a:lnSpc>
                        <a:spcAft>
                          <a:spcPts val="1000"/>
                        </a:spcAft>
                      </a:pPr>
                      <a:r>
                        <a:rPr lang="en-IN" sz="1800" b="1" dirty="0">
                          <a:solidFill>
                            <a:schemeClr val="tx1"/>
                          </a:solidFill>
                          <a:effectLst/>
                        </a:rPr>
                        <a:t>98.72</a:t>
                      </a:r>
                      <a:endParaRPr lang="en-US" sz="1800" b="1" dirty="0">
                        <a:solidFill>
                          <a:schemeClr val="tx1"/>
                        </a:solidFill>
                        <a:effectLst/>
                        <a:latin typeface="Calibri"/>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r>
              <a:tr h="276225">
                <a:tc>
                  <a:txBody>
                    <a:bodyPr/>
                    <a:lstStyle/>
                    <a:p>
                      <a:pPr algn="ctr">
                        <a:lnSpc>
                          <a:spcPct val="115000"/>
                        </a:lnSpc>
                        <a:spcAft>
                          <a:spcPts val="0"/>
                        </a:spcAft>
                      </a:pPr>
                      <a:r>
                        <a:rPr lang="en-US" sz="1400">
                          <a:solidFill>
                            <a:schemeClr val="tx1"/>
                          </a:solidFill>
                          <a:effectLst/>
                        </a:rPr>
                        <a:t>District Total</a:t>
                      </a:r>
                      <a:endParaRPr lang="en-US" sz="1800">
                        <a:solidFill>
                          <a:schemeClr val="tx1"/>
                        </a:solidFill>
                        <a:effectLst/>
                        <a:latin typeface="Calibri"/>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lnSpc>
                          <a:spcPct val="115000"/>
                        </a:lnSpc>
                        <a:spcAft>
                          <a:spcPts val="1000"/>
                        </a:spcAft>
                      </a:pPr>
                      <a:r>
                        <a:rPr lang="en-IN" sz="2000">
                          <a:solidFill>
                            <a:schemeClr val="tx1"/>
                          </a:solidFill>
                          <a:effectLst/>
                        </a:rPr>
                        <a:t>189214</a:t>
                      </a:r>
                      <a:endParaRPr lang="en-US" sz="1800">
                        <a:solidFill>
                          <a:schemeClr val="tx1"/>
                        </a:solidFill>
                        <a:effectLst/>
                        <a:latin typeface="Calibri"/>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lnSpc>
                          <a:spcPct val="115000"/>
                        </a:lnSpc>
                        <a:spcAft>
                          <a:spcPts val="1000"/>
                        </a:spcAft>
                      </a:pPr>
                      <a:r>
                        <a:rPr lang="en-IN" sz="2000">
                          <a:solidFill>
                            <a:schemeClr val="tx1"/>
                          </a:solidFill>
                          <a:effectLst/>
                        </a:rPr>
                        <a:t>142147</a:t>
                      </a:r>
                      <a:endParaRPr lang="en-US" sz="1800">
                        <a:solidFill>
                          <a:schemeClr val="tx1"/>
                        </a:solidFill>
                        <a:effectLst/>
                        <a:latin typeface="Calibri"/>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lnSpc>
                          <a:spcPct val="115000"/>
                        </a:lnSpc>
                        <a:spcAft>
                          <a:spcPts val="0"/>
                        </a:spcAft>
                      </a:pPr>
                      <a:r>
                        <a:rPr lang="en-US" sz="2000" dirty="0">
                          <a:solidFill>
                            <a:schemeClr val="tx1"/>
                          </a:solidFill>
                          <a:effectLst/>
                        </a:rPr>
                        <a:t>221834</a:t>
                      </a:r>
                      <a:endParaRPr lang="en-US" sz="2800" dirty="0">
                        <a:solidFill>
                          <a:schemeClr val="tx1"/>
                        </a:solidFill>
                        <a:effectLst/>
                        <a:latin typeface="Calibri"/>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lnSpc>
                          <a:spcPct val="115000"/>
                        </a:lnSpc>
                        <a:spcAft>
                          <a:spcPts val="1000"/>
                        </a:spcAft>
                      </a:pPr>
                      <a:r>
                        <a:rPr lang="en-IN" sz="1800">
                          <a:solidFill>
                            <a:schemeClr val="tx1"/>
                          </a:solidFill>
                          <a:effectLst/>
                        </a:rPr>
                        <a:t>225447</a:t>
                      </a:r>
                      <a:endParaRPr lang="en-US" sz="1800">
                        <a:solidFill>
                          <a:schemeClr val="tx1"/>
                        </a:solidFill>
                        <a:effectLst/>
                        <a:latin typeface="Calibri"/>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lnSpc>
                          <a:spcPct val="115000"/>
                        </a:lnSpc>
                        <a:spcAft>
                          <a:spcPts val="1000"/>
                        </a:spcAft>
                      </a:pPr>
                      <a:r>
                        <a:rPr lang="en-IN" sz="1800">
                          <a:solidFill>
                            <a:schemeClr val="tx1"/>
                          </a:solidFill>
                          <a:effectLst/>
                        </a:rPr>
                        <a:t>187627</a:t>
                      </a:r>
                      <a:endParaRPr lang="en-US" sz="1800">
                        <a:solidFill>
                          <a:schemeClr val="tx1"/>
                        </a:solidFill>
                        <a:effectLst/>
                        <a:latin typeface="Calibri"/>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lnSpc>
                          <a:spcPct val="115000"/>
                        </a:lnSpc>
                        <a:spcAft>
                          <a:spcPts val="1000"/>
                        </a:spcAft>
                      </a:pPr>
                      <a:r>
                        <a:rPr lang="en-IN" sz="1800" b="1" dirty="0">
                          <a:solidFill>
                            <a:schemeClr val="tx1"/>
                          </a:solidFill>
                          <a:effectLst/>
                        </a:rPr>
                        <a:t>99.16</a:t>
                      </a:r>
                      <a:endParaRPr lang="en-US" sz="1800" b="1" dirty="0">
                        <a:solidFill>
                          <a:schemeClr val="tx1"/>
                        </a:solidFill>
                        <a:effectLst/>
                        <a:latin typeface="Calibri"/>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r>
            </a:tbl>
          </a:graphicData>
        </a:graphic>
      </p:graphicFrame>
    </p:spTree>
    <p:extLst>
      <p:ext uri="{BB962C8B-B14F-4D97-AF65-F5344CB8AC3E}">
        <p14:creationId xmlns:p14="http://schemas.microsoft.com/office/powerpoint/2010/main" xmlns="" val="218958087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4624"/>
            <a:ext cx="9144000" cy="864096"/>
          </a:xfrm>
        </p:spPr>
        <p:txBody>
          <a:bodyPr/>
          <a:lstStyle/>
          <a:p>
            <a:r>
              <a:rPr lang="en-US" dirty="0" smtClean="0"/>
              <a:t>HRA Reported coverage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xmlns="" val="2831300297"/>
              </p:ext>
            </p:extLst>
          </p:nvPr>
        </p:nvGraphicFramePr>
        <p:xfrm>
          <a:off x="107506" y="1268762"/>
          <a:ext cx="8928989" cy="4614748"/>
        </p:xfrm>
        <a:graphic>
          <a:graphicData uri="http://schemas.openxmlformats.org/drawingml/2006/table">
            <a:tbl>
              <a:tblPr/>
              <a:tblGrid>
                <a:gridCol w="1049978"/>
                <a:gridCol w="595108"/>
                <a:gridCol w="662173"/>
                <a:gridCol w="662173"/>
                <a:gridCol w="662173"/>
                <a:gridCol w="662173"/>
                <a:gridCol w="662173"/>
                <a:gridCol w="662173"/>
                <a:gridCol w="662173"/>
                <a:gridCol w="662173"/>
                <a:gridCol w="662173"/>
                <a:gridCol w="662173"/>
                <a:gridCol w="662173"/>
              </a:tblGrid>
              <a:tr h="498469">
                <a:tc rowSpan="3">
                  <a:txBody>
                    <a:bodyPr/>
                    <a:lstStyle/>
                    <a:p>
                      <a:pPr algn="ctr" fontAlgn="ctr"/>
                      <a:r>
                        <a:rPr lang="en-US" sz="1400" b="1" i="0" u="none" strike="noStrike" dirty="0">
                          <a:solidFill>
                            <a:srgbClr val="000000"/>
                          </a:solidFill>
                          <a:effectLst/>
                          <a:latin typeface="Arial"/>
                        </a:rPr>
                        <a:t>Name of Block</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10">
                  <a:txBody>
                    <a:bodyPr/>
                    <a:lstStyle/>
                    <a:p>
                      <a:pPr algn="ctr" fontAlgn="b"/>
                      <a:r>
                        <a:rPr lang="en-US" sz="1400" b="1" i="0" u="none" strike="noStrike" dirty="0">
                          <a:solidFill>
                            <a:srgbClr val="000000"/>
                          </a:solidFill>
                          <a:effectLst/>
                          <a:latin typeface="Arial"/>
                        </a:rPr>
                        <a:t>Migratory HR Areas</a:t>
                      </a:r>
                    </a:p>
                  </a:txBody>
                  <a:tcPr marL="9525" marR="9525" marT="952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fontAlgn="b"/>
                      <a:r>
                        <a:rPr lang="en-US" sz="1400" b="1" i="0" u="none" strike="noStrike" dirty="0">
                          <a:solidFill>
                            <a:srgbClr val="000000"/>
                          </a:solidFill>
                          <a:effectLst/>
                          <a:latin typeface="Arial"/>
                        </a:rPr>
                        <a:t>Settled HR Areas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endParaRPr lang="en-US"/>
                    </a:p>
                  </a:txBody>
                  <a:tcPr/>
                </a:tc>
              </a:tr>
              <a:tr h="498469">
                <a:tc vMerge="1">
                  <a:txBody>
                    <a:bodyPr/>
                    <a:lstStyle/>
                    <a:p>
                      <a:endParaRPr lang="en-US"/>
                    </a:p>
                  </a:txBody>
                  <a:tcPr/>
                </a:tc>
                <a:tc gridSpan="2">
                  <a:txBody>
                    <a:bodyPr/>
                    <a:lstStyle/>
                    <a:p>
                      <a:pPr algn="ctr" fontAlgn="ctr"/>
                      <a:r>
                        <a:rPr lang="en-US" sz="1400" b="1" i="0" u="none" strike="noStrike">
                          <a:solidFill>
                            <a:srgbClr val="000000"/>
                          </a:solidFill>
                          <a:effectLst/>
                          <a:latin typeface="Arial"/>
                        </a:rPr>
                        <a:t>Slums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algn="ctr" fontAlgn="ctr"/>
                      <a:r>
                        <a:rPr lang="en-US" sz="1400" b="1" i="0" u="none" strike="noStrike">
                          <a:solidFill>
                            <a:srgbClr val="000000"/>
                          </a:solidFill>
                          <a:effectLst/>
                          <a:latin typeface="Arial"/>
                        </a:rPr>
                        <a:t>Nomads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algn="ctr" fontAlgn="ctr"/>
                      <a:r>
                        <a:rPr lang="en-US" sz="1400" b="1" i="0" u="none" strike="noStrike" dirty="0">
                          <a:solidFill>
                            <a:srgbClr val="000000"/>
                          </a:solidFill>
                          <a:effectLst/>
                          <a:latin typeface="Arial"/>
                        </a:rPr>
                        <a:t>Brick Kiln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algn="ctr" fontAlgn="ctr"/>
                      <a:r>
                        <a:rPr lang="en-US" sz="1400" b="1" i="0" u="none" strike="noStrike" dirty="0">
                          <a:solidFill>
                            <a:srgbClr val="000000"/>
                          </a:solidFill>
                          <a:effectLst/>
                          <a:latin typeface="Arial"/>
                        </a:rPr>
                        <a:t>Construction Sites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algn="ctr" fontAlgn="ctr"/>
                      <a:r>
                        <a:rPr lang="en-US" sz="1400" b="1" i="0" u="none" strike="noStrike">
                          <a:solidFill>
                            <a:srgbClr val="000000"/>
                          </a:solidFill>
                          <a:effectLst/>
                          <a:latin typeface="Arial"/>
                        </a:rPr>
                        <a:t>Other Migratory Sites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rowSpan="2">
                  <a:txBody>
                    <a:bodyPr/>
                    <a:lstStyle/>
                    <a:p>
                      <a:pPr algn="ctr" fontAlgn="ctr"/>
                      <a:r>
                        <a:rPr lang="en-US" sz="1400" b="1" i="0" u="none" strike="noStrike">
                          <a:solidFill>
                            <a:srgbClr val="000000"/>
                          </a:solidFill>
                          <a:effectLst/>
                          <a:latin typeface="Arial"/>
                        </a:rPr>
                        <a:t>No. of sites / areas visited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n-US" sz="1400" b="1" i="0" u="none" strike="noStrike">
                          <a:solidFill>
                            <a:srgbClr val="000000"/>
                          </a:solidFill>
                          <a:effectLst/>
                          <a:latin typeface="Arial"/>
                        </a:rPr>
                        <a:t>No. of children vaccinated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574031">
                <a:tc vMerge="1">
                  <a:txBody>
                    <a:bodyPr/>
                    <a:lstStyle/>
                    <a:p>
                      <a:endParaRPr lang="en-US"/>
                    </a:p>
                  </a:txBody>
                  <a:tcPr/>
                </a:tc>
                <a:tc>
                  <a:txBody>
                    <a:bodyPr/>
                    <a:lstStyle/>
                    <a:p>
                      <a:pPr algn="ctr" fontAlgn="ctr"/>
                      <a:r>
                        <a:rPr lang="en-US" sz="1400" b="1" i="0" u="none" strike="noStrike">
                          <a:solidFill>
                            <a:srgbClr val="000000"/>
                          </a:solidFill>
                          <a:effectLst/>
                          <a:latin typeface="Arial"/>
                        </a:rPr>
                        <a:t>No. of sites / areas visited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Arial"/>
                        </a:rPr>
                        <a:t>No. of children vaccinated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No. of sites / areas visited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No. of children vaccinated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No. of sites / areas visited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No. of children vaccinated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No. of sites / areas visited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No. of children vaccinated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No. of sites / areas visited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No. of children vaccinated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r>
              <a:tr h="491885">
                <a:tc>
                  <a:txBody>
                    <a:bodyPr/>
                    <a:lstStyle/>
                    <a:p>
                      <a:pPr algn="l" fontAlgn="ctr"/>
                      <a:r>
                        <a:rPr lang="en-US" sz="1600" b="1" i="0" u="none" strike="noStrike">
                          <a:solidFill>
                            <a:srgbClr val="FF0000"/>
                          </a:solidFill>
                          <a:effectLst/>
                          <a:latin typeface="Arial"/>
                        </a:rPr>
                        <a:t>Shahapur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82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373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110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117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74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9367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91885">
                <a:tc>
                  <a:txBody>
                    <a:bodyPr/>
                    <a:lstStyle/>
                    <a:p>
                      <a:pPr algn="l" fontAlgn="ctr"/>
                      <a:r>
                        <a:rPr lang="en-US" sz="1600" b="1" i="0" u="none" strike="noStrike">
                          <a:solidFill>
                            <a:srgbClr val="FF0000"/>
                          </a:solidFill>
                          <a:effectLst/>
                          <a:latin typeface="Arial"/>
                        </a:rPr>
                        <a:t>Shorapur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114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664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91885">
                <a:tc>
                  <a:txBody>
                    <a:bodyPr/>
                    <a:lstStyle/>
                    <a:p>
                      <a:pPr algn="l" fontAlgn="ctr"/>
                      <a:r>
                        <a:rPr lang="en-US" sz="1600" b="1" i="0" u="none" strike="noStrike">
                          <a:solidFill>
                            <a:srgbClr val="FF0000"/>
                          </a:solidFill>
                          <a:effectLst/>
                          <a:latin typeface="Arial"/>
                        </a:rPr>
                        <a:t>Yadgir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756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91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39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82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1078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8124">
                <a:tc>
                  <a:txBody>
                    <a:bodyPr/>
                    <a:lstStyle/>
                    <a:p>
                      <a:pPr algn="ctr" fontAlgn="ctr"/>
                      <a:r>
                        <a:rPr lang="en-US" sz="1600" b="1" i="0" u="none" strike="noStrike">
                          <a:solidFill>
                            <a:srgbClr val="FF0000"/>
                          </a:solidFill>
                          <a:effectLst/>
                          <a:latin typeface="Arial"/>
                        </a:rPr>
                        <a:t>District Total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44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838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378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91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110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156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270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Arial"/>
                        </a:rPr>
                        <a:t>11109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xmlns="" val="1065336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Text Box 12"/>
          <p:cNvSpPr txBox="1">
            <a:spLocks noChangeArrowheads="1"/>
          </p:cNvSpPr>
          <p:nvPr/>
        </p:nvSpPr>
        <p:spPr bwMode="auto">
          <a:xfrm>
            <a:off x="0" y="-33340"/>
            <a:ext cx="9144000" cy="523220"/>
          </a:xfrm>
          <a:prstGeom prst="rect">
            <a:avLst/>
          </a:prstGeom>
          <a:solidFill>
            <a:srgbClr val="820082"/>
          </a:solidFill>
          <a:ln>
            <a:noFill/>
          </a:ln>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fontAlgn="base" hangingPunct="1">
              <a:spcBef>
                <a:spcPct val="50000"/>
              </a:spcBef>
              <a:spcAft>
                <a:spcPct val="0"/>
              </a:spcAft>
              <a:buFontTx/>
              <a:buNone/>
            </a:pPr>
            <a:r>
              <a:rPr lang="en-US" altLang="en-US" sz="2800" b="1" dirty="0" smtClean="0">
                <a:solidFill>
                  <a:schemeClr val="bg1"/>
                </a:solidFill>
                <a:latin typeface="Century Gothic" panose="020B0502020202020204" pitchFamily="34" charset="0"/>
              </a:rPr>
              <a:t>Booth, H-t-H &amp; Transit team + Mobile Coverage</a:t>
            </a:r>
          </a:p>
        </p:txBody>
      </p:sp>
      <p:graphicFrame>
        <p:nvGraphicFramePr>
          <p:cNvPr id="7" name="Shape"/>
          <p:cNvGraphicFramePr>
            <a:graphicFrameLocks noGrp="1"/>
          </p:cNvGraphicFramePr>
          <p:nvPr>
            <p:extLst>
              <p:ext uri="{D42A27DB-BD31-4B8C-83A1-F6EECF244321}">
                <p14:modId xmlns:p14="http://schemas.microsoft.com/office/powerpoint/2010/main" xmlns="" val="2004813937"/>
              </p:ext>
            </p:extLst>
          </p:nvPr>
        </p:nvGraphicFramePr>
        <p:xfrm>
          <a:off x="-81479" y="387885"/>
          <a:ext cx="9306958" cy="469729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Table 1"/>
          <p:cNvGraphicFramePr>
            <a:graphicFrameLocks noGrp="1"/>
          </p:cNvGraphicFramePr>
          <p:nvPr>
            <p:extLst>
              <p:ext uri="{D42A27DB-BD31-4B8C-83A1-F6EECF244321}">
                <p14:modId xmlns:p14="http://schemas.microsoft.com/office/powerpoint/2010/main" xmlns="" val="4010143469"/>
              </p:ext>
            </p:extLst>
          </p:nvPr>
        </p:nvGraphicFramePr>
        <p:xfrm>
          <a:off x="1403648" y="5157192"/>
          <a:ext cx="5328593" cy="1519516"/>
        </p:xfrm>
        <a:graphic>
          <a:graphicData uri="http://schemas.openxmlformats.org/drawingml/2006/table">
            <a:tbl>
              <a:tblPr/>
              <a:tblGrid>
                <a:gridCol w="2892665"/>
                <a:gridCol w="1217964"/>
                <a:gridCol w="1217964"/>
              </a:tblGrid>
              <a:tr h="244113">
                <a:tc>
                  <a:txBody>
                    <a:bodyPr/>
                    <a:lstStyle/>
                    <a:p>
                      <a:pPr algn="ctr" fontAlgn="ctr"/>
                      <a:r>
                        <a:rPr lang="en-IN" sz="1300" b="1" i="0" u="none" strike="noStrike" dirty="0">
                          <a:solidFill>
                            <a:srgbClr val="000000"/>
                          </a:solidFill>
                          <a:effectLst/>
                          <a:latin typeface="Calibri"/>
                        </a:rPr>
                        <a:t> </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ctr" fontAlgn="ctr"/>
                      <a:r>
                        <a:rPr lang="en-IN" sz="1300" b="1" i="0" u="none" strike="noStrike" dirty="0">
                          <a:solidFill>
                            <a:srgbClr val="000000"/>
                          </a:solidFill>
                          <a:effectLst/>
                          <a:latin typeface="Calibri"/>
                        </a:rPr>
                        <a:t>Jan-18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ctr" fontAlgn="ctr"/>
                      <a:r>
                        <a:rPr lang="en-IN" sz="1300" b="1" i="0" u="none" strike="noStrike">
                          <a:solidFill>
                            <a:srgbClr val="000000"/>
                          </a:solidFill>
                          <a:effectLst/>
                          <a:latin typeface="Calibri"/>
                        </a:rPr>
                        <a:t>Mar-18</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r>
              <a:tr h="244113">
                <a:tc>
                  <a:txBody>
                    <a:bodyPr/>
                    <a:lstStyle/>
                    <a:p>
                      <a:pPr algn="l" fontAlgn="ctr"/>
                      <a:r>
                        <a:rPr lang="en-IN" sz="1300" b="0" i="0" u="none" strike="noStrike" dirty="0">
                          <a:solidFill>
                            <a:srgbClr val="000000"/>
                          </a:solidFill>
                          <a:effectLst/>
                          <a:latin typeface="Calibri"/>
                        </a:rPr>
                        <a:t>Booth coverage</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300" b="0" i="0" u="none" strike="noStrike" dirty="0">
                          <a:solidFill>
                            <a:srgbClr val="000000"/>
                          </a:solidFill>
                          <a:effectLst/>
                          <a:latin typeface="Calibri"/>
                        </a:rPr>
                        <a:t>5560251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300" b="0" i="0" u="none" strike="noStrike">
                          <a:solidFill>
                            <a:srgbClr val="000000"/>
                          </a:solidFill>
                          <a:effectLst/>
                          <a:latin typeface="Calibri"/>
                        </a:rPr>
                        <a:t>5544761</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4113">
                <a:tc>
                  <a:txBody>
                    <a:bodyPr/>
                    <a:lstStyle/>
                    <a:p>
                      <a:pPr algn="l" fontAlgn="ctr"/>
                      <a:r>
                        <a:rPr lang="en-IN" sz="1300" b="0" i="0" u="none" strike="noStrike" dirty="0" err="1">
                          <a:solidFill>
                            <a:srgbClr val="000000"/>
                          </a:solidFill>
                          <a:effectLst/>
                          <a:latin typeface="Calibri"/>
                        </a:rPr>
                        <a:t>HtoH</a:t>
                      </a:r>
                      <a:r>
                        <a:rPr lang="en-IN" sz="1300" b="0" i="0" u="none" strike="noStrike" dirty="0">
                          <a:solidFill>
                            <a:srgbClr val="000000"/>
                          </a:solidFill>
                          <a:effectLst/>
                          <a:latin typeface="Calibri"/>
                        </a:rPr>
                        <a:t> coverage</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300" b="0" i="0" u="none" strike="noStrike" dirty="0">
                          <a:solidFill>
                            <a:srgbClr val="000000"/>
                          </a:solidFill>
                          <a:effectLst/>
                          <a:latin typeface="Calibri"/>
                        </a:rPr>
                        <a:t>757029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300" b="0" i="0" u="none" strike="noStrike" dirty="0">
                          <a:solidFill>
                            <a:srgbClr val="000000"/>
                          </a:solidFill>
                          <a:effectLst/>
                          <a:latin typeface="Calibri"/>
                        </a:rPr>
                        <a:t>761330</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1604">
                <a:tc>
                  <a:txBody>
                    <a:bodyPr/>
                    <a:lstStyle/>
                    <a:p>
                      <a:pPr algn="l" fontAlgn="ctr"/>
                      <a:r>
                        <a:rPr lang="en-IN" sz="1300" b="0" i="0" u="none" strike="noStrike" dirty="0">
                          <a:solidFill>
                            <a:srgbClr val="000000"/>
                          </a:solidFill>
                          <a:effectLst/>
                          <a:latin typeface="Calibri"/>
                        </a:rPr>
                        <a:t>Transit / Mobile Team Coverage</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300" b="0" i="0" u="none" strike="noStrike">
                          <a:solidFill>
                            <a:srgbClr val="000000"/>
                          </a:solidFill>
                          <a:effectLst/>
                          <a:latin typeface="Calibri"/>
                        </a:rPr>
                        <a:t>379621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300" b="0" i="0" u="none" strike="noStrike" dirty="0">
                          <a:solidFill>
                            <a:srgbClr val="000000"/>
                          </a:solidFill>
                          <a:effectLst/>
                          <a:latin typeface="Calibri"/>
                        </a:rPr>
                        <a:t>371232</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4113">
                <a:tc>
                  <a:txBody>
                    <a:bodyPr/>
                    <a:lstStyle/>
                    <a:p>
                      <a:pPr algn="l" fontAlgn="ctr"/>
                      <a:r>
                        <a:rPr lang="en-IN" sz="1600" b="1" i="0" u="none" strike="noStrike" dirty="0">
                          <a:solidFill>
                            <a:srgbClr val="000000"/>
                          </a:solidFill>
                          <a:effectLst/>
                          <a:latin typeface="Calibri"/>
                        </a:rPr>
                        <a:t>Total Coverage</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IN" sz="1600" b="1" i="0" u="none" strike="noStrike" dirty="0">
                          <a:solidFill>
                            <a:srgbClr val="000000"/>
                          </a:solidFill>
                          <a:effectLst/>
                          <a:latin typeface="Calibri"/>
                        </a:rPr>
                        <a:t>6696901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IN" sz="1600" b="1" i="0" u="none" strike="noStrike" dirty="0">
                          <a:solidFill>
                            <a:srgbClr val="000000"/>
                          </a:solidFill>
                          <a:effectLst/>
                          <a:latin typeface="Calibri"/>
                        </a:rPr>
                        <a:t>6677323</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r h="244113">
                <a:tc>
                  <a:txBody>
                    <a:bodyPr/>
                    <a:lstStyle/>
                    <a:p>
                      <a:pPr algn="l" fontAlgn="ctr"/>
                      <a:r>
                        <a:rPr lang="en-IN" sz="1300" b="1" i="0" u="none" strike="noStrike" dirty="0">
                          <a:solidFill>
                            <a:srgbClr val="000000"/>
                          </a:solidFill>
                          <a:effectLst/>
                          <a:latin typeface="Calibri"/>
                        </a:rPr>
                        <a:t>Percentage</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ctr" fontAlgn="ctr"/>
                      <a:r>
                        <a:rPr lang="en-IN" sz="1300" b="1" i="0" u="none" strike="noStrike" dirty="0">
                          <a:solidFill>
                            <a:srgbClr val="000000"/>
                          </a:solidFill>
                          <a:effectLst/>
                          <a:latin typeface="Calibri"/>
                        </a:rPr>
                        <a:t>104.20%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ctr" fontAlgn="ctr"/>
                      <a:r>
                        <a:rPr lang="en-IN" sz="1300" b="1" i="0" u="none" strike="noStrike" dirty="0" smtClean="0">
                          <a:solidFill>
                            <a:srgbClr val="000000"/>
                          </a:solidFill>
                          <a:effectLst/>
                          <a:latin typeface="Calibri"/>
                        </a:rPr>
                        <a:t>103.94%</a:t>
                      </a:r>
                      <a:endParaRPr lang="en-IN" sz="1300" b="1" i="0" u="none" strike="noStrike" dirty="0">
                        <a:solidFill>
                          <a:srgbClr val="000000"/>
                        </a:solidFill>
                        <a:effectLst/>
                        <a:latin typeface="Calibri"/>
                      </a:endParaRPr>
                    </a:p>
                  </a:txBody>
                  <a:tcPr marL="7620" marR="7620" marT="762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r>
            </a:tbl>
          </a:graphicData>
        </a:graphic>
      </p:graphicFrame>
    </p:spTree>
    <p:extLst>
      <p:ext uri="{BB962C8B-B14F-4D97-AF65-F5344CB8AC3E}">
        <p14:creationId xmlns:p14="http://schemas.microsoft.com/office/powerpoint/2010/main" xmlns="" val="989334038"/>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92696"/>
          </a:xfrm>
        </p:spPr>
        <p:txBody>
          <a:bodyPr/>
          <a:lstStyle/>
          <a:p>
            <a:r>
              <a:rPr lang="en-US" sz="3600" dirty="0" smtClean="0"/>
              <a:t>March 2018 NID- Monitoring Report</a:t>
            </a:r>
            <a:endParaRPr lang="en-US" sz="3600" dirty="0"/>
          </a:p>
        </p:txBody>
      </p:sp>
      <p:graphicFrame>
        <p:nvGraphicFramePr>
          <p:cNvPr id="4" name="Table 3"/>
          <p:cNvGraphicFramePr>
            <a:graphicFrameLocks noGrp="1"/>
          </p:cNvGraphicFramePr>
          <p:nvPr>
            <p:extLst>
              <p:ext uri="{D42A27DB-BD31-4B8C-83A1-F6EECF244321}">
                <p14:modId xmlns:p14="http://schemas.microsoft.com/office/powerpoint/2010/main" xmlns="" val="1228048010"/>
              </p:ext>
            </p:extLst>
          </p:nvPr>
        </p:nvGraphicFramePr>
        <p:xfrm>
          <a:off x="251520" y="692696"/>
          <a:ext cx="8640959" cy="1830320"/>
        </p:xfrm>
        <a:graphic>
          <a:graphicData uri="http://schemas.openxmlformats.org/drawingml/2006/table">
            <a:tbl>
              <a:tblPr firstRow="1" firstCol="1" bandRow="1"/>
              <a:tblGrid>
                <a:gridCol w="2077507"/>
                <a:gridCol w="2077507"/>
                <a:gridCol w="2408438"/>
                <a:gridCol w="2077507"/>
              </a:tblGrid>
              <a:tr h="288032">
                <a:tc gridSpan="4">
                  <a:txBody>
                    <a:bodyPr/>
                    <a:lstStyle/>
                    <a:p>
                      <a:pPr algn="ctr">
                        <a:lnSpc>
                          <a:spcPct val="115000"/>
                        </a:lnSpc>
                        <a:spcAft>
                          <a:spcPts val="0"/>
                        </a:spcAft>
                      </a:pPr>
                      <a:r>
                        <a:rPr lang="en-US" sz="1400" b="1" dirty="0" smtClean="0">
                          <a:effectLst/>
                          <a:latin typeface="Arial"/>
                          <a:ea typeface="Calibri"/>
                          <a:cs typeface="Times New Roman"/>
                        </a:rPr>
                        <a:t>False</a:t>
                      </a:r>
                      <a:r>
                        <a:rPr lang="en-US" sz="1400" b="1" baseline="0" dirty="0" smtClean="0">
                          <a:effectLst/>
                          <a:latin typeface="Arial"/>
                          <a:ea typeface="Calibri"/>
                          <a:cs typeface="Times New Roman"/>
                        </a:rPr>
                        <a:t> ‘P ‘ </a:t>
                      </a:r>
                      <a:endParaRPr lang="en-US" sz="1100" dirty="0">
                        <a:effectLst/>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457200">
                <a:tc>
                  <a:txBody>
                    <a:bodyPr/>
                    <a:lstStyle/>
                    <a:p>
                      <a:pPr algn="ctr">
                        <a:lnSpc>
                          <a:spcPct val="115000"/>
                        </a:lnSpc>
                        <a:spcAft>
                          <a:spcPts val="0"/>
                        </a:spcAft>
                      </a:pPr>
                      <a:r>
                        <a:rPr lang="en-US" sz="1600" b="1" dirty="0">
                          <a:effectLst/>
                          <a:latin typeface="Arial"/>
                          <a:ea typeface="Times New Roman"/>
                          <a:cs typeface="Times New Roman"/>
                        </a:rPr>
                        <a:t>Block</a:t>
                      </a:r>
                      <a:endParaRPr lang="en-US" sz="1200" b="1"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600" b="1" dirty="0">
                          <a:effectLst/>
                          <a:latin typeface="Arial"/>
                          <a:ea typeface="Times New Roman"/>
                          <a:cs typeface="Times New Roman"/>
                        </a:rPr>
                        <a:t>Total Houses Visited</a:t>
                      </a:r>
                      <a:endParaRPr lang="en-US" sz="1200" b="1"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600" b="1" dirty="0">
                          <a:effectLst/>
                          <a:latin typeface="Arial"/>
                          <a:ea typeface="Times New Roman"/>
                          <a:cs typeface="Times New Roman"/>
                        </a:rPr>
                        <a:t>Total False P Houses Detected</a:t>
                      </a:r>
                      <a:endParaRPr lang="en-US" sz="1200" b="1"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600" b="1" dirty="0">
                          <a:effectLst/>
                          <a:latin typeface="Arial"/>
                          <a:ea typeface="Times New Roman"/>
                          <a:cs typeface="Times New Roman"/>
                        </a:rPr>
                        <a:t>%</a:t>
                      </a:r>
                      <a:endParaRPr lang="en-US" sz="1200" b="1"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8600">
                <a:tc>
                  <a:txBody>
                    <a:bodyPr/>
                    <a:lstStyle/>
                    <a:p>
                      <a:pPr algn="ctr">
                        <a:lnSpc>
                          <a:spcPct val="115000"/>
                        </a:lnSpc>
                        <a:spcAft>
                          <a:spcPts val="1000"/>
                        </a:spcAft>
                      </a:pPr>
                      <a:r>
                        <a:rPr lang="en-IN" sz="1400" b="1">
                          <a:effectLst/>
                          <a:latin typeface="Arial"/>
                          <a:ea typeface="Calibri"/>
                          <a:cs typeface="Times New Roman"/>
                        </a:rPr>
                        <a:t>Yadgir</a:t>
                      </a:r>
                      <a:endParaRPr lang="en-US" sz="1100">
                        <a:effectLst/>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effectLst/>
                          <a:latin typeface="Arial"/>
                          <a:ea typeface="Calibri"/>
                          <a:cs typeface="Times New Roman"/>
                        </a:rPr>
                        <a:t>81</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effectLst/>
                          <a:latin typeface="Arial"/>
                          <a:ea typeface="Calibri"/>
                          <a:cs typeface="Times New Roman"/>
                        </a:rPr>
                        <a:t>0</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effectLst/>
                          <a:latin typeface="Arial"/>
                          <a:ea typeface="Calibri"/>
                          <a:cs typeface="Times New Roman"/>
                        </a:rPr>
                        <a:t>0.00</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8600">
                <a:tc>
                  <a:txBody>
                    <a:bodyPr/>
                    <a:lstStyle/>
                    <a:p>
                      <a:pPr algn="ctr">
                        <a:lnSpc>
                          <a:spcPct val="115000"/>
                        </a:lnSpc>
                        <a:spcAft>
                          <a:spcPts val="1000"/>
                        </a:spcAft>
                      </a:pPr>
                      <a:r>
                        <a:rPr lang="en-IN" sz="1400" b="1" dirty="0" err="1">
                          <a:effectLst/>
                          <a:latin typeface="Arial"/>
                          <a:ea typeface="Calibri"/>
                          <a:cs typeface="Times New Roman"/>
                        </a:rPr>
                        <a:t>Shorapur</a:t>
                      </a:r>
                      <a:endParaRPr lang="en-US" sz="1100" dirty="0">
                        <a:effectLst/>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effectLst/>
                          <a:latin typeface="Arial"/>
                          <a:ea typeface="Calibri"/>
                          <a:cs typeface="Times New Roman"/>
                        </a:rPr>
                        <a:t>169</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effectLst/>
                          <a:latin typeface="Arial"/>
                          <a:ea typeface="Calibri"/>
                          <a:cs typeface="Times New Roman"/>
                        </a:rPr>
                        <a:t>0</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effectLst/>
                          <a:latin typeface="Arial"/>
                          <a:ea typeface="Calibri"/>
                          <a:cs typeface="Times New Roman"/>
                        </a:rPr>
                        <a:t>0.00</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8600">
                <a:tc>
                  <a:txBody>
                    <a:bodyPr/>
                    <a:lstStyle/>
                    <a:p>
                      <a:pPr algn="ctr">
                        <a:lnSpc>
                          <a:spcPct val="115000"/>
                        </a:lnSpc>
                        <a:spcAft>
                          <a:spcPts val="1000"/>
                        </a:spcAft>
                      </a:pPr>
                      <a:r>
                        <a:rPr lang="en-IN" sz="1400" b="1">
                          <a:effectLst/>
                          <a:latin typeface="Arial"/>
                          <a:ea typeface="Calibri"/>
                          <a:cs typeface="Times New Roman"/>
                        </a:rPr>
                        <a:t>Shahapur</a:t>
                      </a:r>
                      <a:endParaRPr lang="en-US" sz="1100">
                        <a:effectLst/>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effectLst/>
                          <a:latin typeface="Arial"/>
                          <a:ea typeface="Calibri"/>
                          <a:cs typeface="Times New Roman"/>
                        </a:rPr>
                        <a:t>166</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effectLst/>
                          <a:latin typeface="Arial"/>
                          <a:ea typeface="Calibri"/>
                          <a:cs typeface="Times New Roman"/>
                        </a:rPr>
                        <a:t>10</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effectLst/>
                          <a:latin typeface="Arial"/>
                          <a:ea typeface="Calibri"/>
                          <a:cs typeface="Times New Roman"/>
                        </a:rPr>
                        <a:t>6.02</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8600">
                <a:tc>
                  <a:txBody>
                    <a:bodyPr/>
                    <a:lstStyle/>
                    <a:p>
                      <a:pPr algn="ctr">
                        <a:lnSpc>
                          <a:spcPct val="115000"/>
                        </a:lnSpc>
                        <a:spcAft>
                          <a:spcPts val="1000"/>
                        </a:spcAft>
                      </a:pPr>
                      <a:r>
                        <a:rPr lang="en-IN" sz="1400">
                          <a:effectLst/>
                          <a:latin typeface="Arial"/>
                          <a:ea typeface="Calibri"/>
                          <a:cs typeface="Times New Roman"/>
                        </a:rPr>
                        <a:t>Total</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effectLst/>
                          <a:latin typeface="Arial"/>
                          <a:ea typeface="Calibri"/>
                          <a:cs typeface="Times New Roman"/>
                        </a:rPr>
                        <a:t>416</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effectLst/>
                          <a:latin typeface="Arial"/>
                          <a:ea typeface="Calibri"/>
                          <a:cs typeface="Times New Roman"/>
                        </a:rPr>
                        <a:t>10</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dirty="0">
                          <a:effectLst/>
                          <a:latin typeface="Arial"/>
                          <a:ea typeface="Calibri"/>
                          <a:cs typeface="Times New Roman"/>
                        </a:rPr>
                        <a:t>2.40</a:t>
                      </a:r>
                      <a:endParaRPr lang="en-US" sz="11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xmlns="" val="342589641"/>
              </p:ext>
            </p:extLst>
          </p:nvPr>
        </p:nvGraphicFramePr>
        <p:xfrm>
          <a:off x="251518" y="2564904"/>
          <a:ext cx="8640961" cy="1904031"/>
        </p:xfrm>
        <a:graphic>
          <a:graphicData uri="http://schemas.openxmlformats.org/drawingml/2006/table">
            <a:tbl>
              <a:tblPr firstRow="1" firstCol="1" bandRow="1"/>
              <a:tblGrid>
                <a:gridCol w="1754042"/>
                <a:gridCol w="1569405"/>
                <a:gridCol w="1717114"/>
                <a:gridCol w="1846358"/>
                <a:gridCol w="1754042"/>
              </a:tblGrid>
              <a:tr h="360040">
                <a:tc gridSpan="5">
                  <a:txBody>
                    <a:bodyPr/>
                    <a:lstStyle/>
                    <a:p>
                      <a:pPr algn="ctr">
                        <a:lnSpc>
                          <a:spcPct val="115000"/>
                        </a:lnSpc>
                        <a:spcAft>
                          <a:spcPts val="0"/>
                        </a:spcAft>
                      </a:pPr>
                      <a:r>
                        <a:rPr lang="en-US" sz="1400" b="1" dirty="0" smtClean="0">
                          <a:effectLst/>
                          <a:latin typeface="Arial"/>
                          <a:ea typeface="Times New Roman"/>
                          <a:cs typeface="Times New Roman"/>
                        </a:rPr>
                        <a:t>HRA Monitoring Report</a:t>
                      </a:r>
                      <a:endParaRPr lang="en-US" sz="11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562535">
                <a:tc>
                  <a:txBody>
                    <a:bodyPr/>
                    <a:lstStyle/>
                    <a:p>
                      <a:pPr algn="ctr">
                        <a:lnSpc>
                          <a:spcPct val="115000"/>
                        </a:lnSpc>
                        <a:spcAft>
                          <a:spcPts val="0"/>
                        </a:spcAft>
                      </a:pPr>
                      <a:r>
                        <a:rPr lang="en-US" sz="1400">
                          <a:effectLst/>
                          <a:latin typeface="Arial"/>
                          <a:ea typeface="Times New Roman"/>
                          <a:cs typeface="Times New Roman"/>
                        </a:rPr>
                        <a:t>Block</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dirty="0">
                          <a:effectLst/>
                          <a:latin typeface="Arial"/>
                          <a:ea typeface="Times New Roman"/>
                          <a:cs typeface="Times New Roman"/>
                        </a:rPr>
                        <a:t>Total Sites Visited</a:t>
                      </a:r>
                      <a:endParaRPr lang="en-US" sz="11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dirty="0">
                          <a:effectLst/>
                          <a:latin typeface="Arial"/>
                          <a:ea typeface="Times New Roman"/>
                          <a:cs typeface="Times New Roman"/>
                        </a:rPr>
                        <a:t>Total Children Checked </a:t>
                      </a:r>
                      <a:endParaRPr lang="en-US" sz="11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a:effectLst/>
                          <a:latin typeface="Arial"/>
                          <a:ea typeface="Times New Roman"/>
                          <a:cs typeface="Times New Roman"/>
                        </a:rPr>
                        <a:t>Total Unvaccinated &lt;5 Yrs Found</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400">
                          <a:effectLst/>
                          <a:latin typeface="Arial"/>
                          <a:ea typeface="Times New Roman"/>
                          <a:cs typeface="Times New Roman"/>
                        </a:rPr>
                        <a:t>%</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8600">
                <a:tc>
                  <a:txBody>
                    <a:bodyPr/>
                    <a:lstStyle/>
                    <a:p>
                      <a:pPr algn="ctr">
                        <a:lnSpc>
                          <a:spcPct val="115000"/>
                        </a:lnSpc>
                        <a:spcAft>
                          <a:spcPts val="0"/>
                        </a:spcAft>
                      </a:pPr>
                      <a:r>
                        <a:rPr lang="en-US" sz="1400" b="1">
                          <a:effectLst/>
                          <a:latin typeface="Arial"/>
                          <a:ea typeface="Times New Roman"/>
                          <a:cs typeface="Times New Roman"/>
                        </a:rPr>
                        <a:t>Yadgir</a:t>
                      </a:r>
                      <a:endParaRPr lang="en-US" sz="1100">
                        <a:effectLst/>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effectLst/>
                          <a:latin typeface="Arial"/>
                          <a:ea typeface="Calibri"/>
                          <a:cs typeface="Times New Roman"/>
                        </a:rPr>
                        <a:t>24</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effectLst/>
                          <a:latin typeface="Arial"/>
                          <a:ea typeface="Calibri"/>
                          <a:cs typeface="Times New Roman"/>
                        </a:rPr>
                        <a:t>214</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effectLst/>
                          <a:latin typeface="Arial"/>
                          <a:ea typeface="Calibri"/>
                          <a:cs typeface="Times New Roman"/>
                        </a:rPr>
                        <a:t>2</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effectLst/>
                          <a:latin typeface="Arial"/>
                          <a:ea typeface="Calibri"/>
                          <a:cs typeface="Times New Roman"/>
                        </a:rPr>
                        <a:t>0.93</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8600">
                <a:tc>
                  <a:txBody>
                    <a:bodyPr/>
                    <a:lstStyle/>
                    <a:p>
                      <a:pPr algn="ctr">
                        <a:lnSpc>
                          <a:spcPct val="115000"/>
                        </a:lnSpc>
                        <a:spcAft>
                          <a:spcPts val="0"/>
                        </a:spcAft>
                      </a:pPr>
                      <a:r>
                        <a:rPr lang="en-US" sz="1400" b="1">
                          <a:effectLst/>
                          <a:latin typeface="Arial"/>
                          <a:ea typeface="Times New Roman"/>
                          <a:cs typeface="Times New Roman"/>
                        </a:rPr>
                        <a:t>Shahapur</a:t>
                      </a:r>
                      <a:endParaRPr lang="en-US" sz="1100">
                        <a:effectLst/>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effectLst/>
                          <a:latin typeface="Arial"/>
                          <a:ea typeface="Calibri"/>
                          <a:cs typeface="Times New Roman"/>
                        </a:rPr>
                        <a:t>31</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effectLst/>
                          <a:latin typeface="Arial"/>
                          <a:ea typeface="Calibri"/>
                          <a:cs typeface="Times New Roman"/>
                        </a:rPr>
                        <a:t>140</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effectLst/>
                          <a:latin typeface="Arial"/>
                          <a:ea typeface="Calibri"/>
                          <a:cs typeface="Times New Roman"/>
                        </a:rPr>
                        <a:t>6</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effectLst/>
                          <a:latin typeface="Arial"/>
                          <a:ea typeface="Calibri"/>
                          <a:cs typeface="Times New Roman"/>
                        </a:rPr>
                        <a:t>4.29</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8600">
                <a:tc>
                  <a:txBody>
                    <a:bodyPr/>
                    <a:lstStyle/>
                    <a:p>
                      <a:pPr algn="ctr">
                        <a:lnSpc>
                          <a:spcPct val="115000"/>
                        </a:lnSpc>
                        <a:spcAft>
                          <a:spcPts val="0"/>
                        </a:spcAft>
                      </a:pPr>
                      <a:r>
                        <a:rPr lang="en-US" sz="1400" b="1">
                          <a:effectLst/>
                          <a:latin typeface="Arial"/>
                          <a:ea typeface="Times New Roman"/>
                          <a:cs typeface="Times New Roman"/>
                        </a:rPr>
                        <a:t>Shorapur</a:t>
                      </a:r>
                      <a:endParaRPr lang="en-US" sz="1100">
                        <a:effectLst/>
                        <a:latin typeface="Calibri"/>
                        <a:ea typeface="Calibri"/>
                        <a:cs typeface="Times New Roman"/>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effectLst/>
                          <a:latin typeface="Arial"/>
                          <a:ea typeface="Calibri"/>
                          <a:cs typeface="Times New Roman"/>
                        </a:rPr>
                        <a:t>15</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effectLst/>
                          <a:latin typeface="Arial"/>
                          <a:ea typeface="Calibri"/>
                          <a:cs typeface="Times New Roman"/>
                        </a:rPr>
                        <a:t>86</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effectLst/>
                          <a:latin typeface="Arial"/>
                          <a:ea typeface="Calibri"/>
                          <a:cs typeface="Times New Roman"/>
                        </a:rPr>
                        <a:t>3</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effectLst/>
                          <a:latin typeface="Arial"/>
                          <a:ea typeface="Calibri"/>
                          <a:cs typeface="Times New Roman"/>
                        </a:rPr>
                        <a:t>3.49</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8600">
                <a:tc>
                  <a:txBody>
                    <a:bodyPr/>
                    <a:lstStyle/>
                    <a:p>
                      <a:pPr algn="ctr">
                        <a:lnSpc>
                          <a:spcPct val="115000"/>
                        </a:lnSpc>
                        <a:spcAft>
                          <a:spcPts val="0"/>
                        </a:spcAft>
                      </a:pPr>
                      <a:r>
                        <a:rPr lang="en-US" sz="1400">
                          <a:effectLst/>
                          <a:latin typeface="Arial"/>
                          <a:ea typeface="Times New Roman"/>
                          <a:cs typeface="Times New Roman"/>
                        </a:rPr>
                        <a:t>Total</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effectLst/>
                          <a:latin typeface="Arial"/>
                          <a:ea typeface="Calibri"/>
                          <a:cs typeface="Times New Roman"/>
                        </a:rPr>
                        <a:t>70</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effectLst/>
                          <a:latin typeface="Arial"/>
                          <a:ea typeface="Calibri"/>
                          <a:cs typeface="Times New Roman"/>
                        </a:rPr>
                        <a:t>440</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a:effectLst/>
                          <a:latin typeface="Arial"/>
                          <a:ea typeface="Calibri"/>
                          <a:cs typeface="Times New Roman"/>
                        </a:rPr>
                        <a:t>11</a:t>
                      </a:r>
                      <a:endParaRPr lang="en-US" sz="11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1000"/>
                        </a:spcAft>
                      </a:pPr>
                      <a:r>
                        <a:rPr lang="en-IN" sz="1400" dirty="0">
                          <a:effectLst/>
                          <a:latin typeface="Arial"/>
                          <a:ea typeface="Calibri"/>
                          <a:cs typeface="Times New Roman"/>
                        </a:rPr>
                        <a:t>2.50</a:t>
                      </a:r>
                      <a:endParaRPr lang="en-US" sz="11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xmlns="" val="2660952203"/>
              </p:ext>
            </p:extLst>
          </p:nvPr>
        </p:nvGraphicFramePr>
        <p:xfrm>
          <a:off x="251522" y="4509120"/>
          <a:ext cx="8640958" cy="2285499"/>
        </p:xfrm>
        <a:graphic>
          <a:graphicData uri="http://schemas.openxmlformats.org/drawingml/2006/table">
            <a:tbl>
              <a:tblPr firstRow="1" firstCol="1" bandRow="1"/>
              <a:tblGrid>
                <a:gridCol w="998688"/>
                <a:gridCol w="682356"/>
                <a:gridCol w="818100"/>
                <a:gridCol w="818100"/>
                <a:gridCol w="856886"/>
                <a:gridCol w="881730"/>
                <a:gridCol w="825979"/>
                <a:gridCol w="730230"/>
                <a:gridCol w="1396224"/>
                <a:gridCol w="632665"/>
              </a:tblGrid>
              <a:tr h="340113">
                <a:tc gridSpan="10">
                  <a:txBody>
                    <a:bodyPr/>
                    <a:lstStyle/>
                    <a:p>
                      <a:pPr algn="ctr">
                        <a:lnSpc>
                          <a:spcPct val="115000"/>
                        </a:lnSpc>
                        <a:spcAft>
                          <a:spcPts val="0"/>
                        </a:spcAft>
                      </a:pPr>
                      <a:r>
                        <a:rPr lang="en-US" sz="1800" b="1" dirty="0" smtClean="0">
                          <a:effectLst/>
                          <a:latin typeface="Calibri"/>
                          <a:ea typeface="Calibri"/>
                          <a:cs typeface="Times New Roman"/>
                        </a:rPr>
                        <a:t>End of the Round Survey</a:t>
                      </a:r>
                      <a:endParaRPr lang="en-US" sz="1800" b="1" dirty="0">
                        <a:effectLst/>
                        <a:latin typeface="Calibri"/>
                        <a:ea typeface="Calibri"/>
                        <a:cs typeface="Times New Roman"/>
                      </a:endParaRPr>
                    </a:p>
                  </a:txBody>
                  <a:tcPr marL="60380" marR="603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hMerge="1">
                  <a:txBody>
                    <a:bodyPr/>
                    <a:lstStyle/>
                    <a:p>
                      <a:pPr algn="ctr">
                        <a:lnSpc>
                          <a:spcPct val="115000"/>
                        </a:lnSpc>
                        <a:spcAft>
                          <a:spcPts val="0"/>
                        </a:spcAft>
                      </a:pPr>
                      <a:endParaRPr lang="en-US" sz="1000">
                        <a:effectLst/>
                        <a:latin typeface="Calibri"/>
                        <a:ea typeface="Calibri"/>
                        <a:cs typeface="Times New Roman"/>
                      </a:endParaRPr>
                    </a:p>
                  </a:txBody>
                  <a:tcPr marL="60380" marR="603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ct val="115000"/>
                        </a:lnSpc>
                        <a:spcAft>
                          <a:spcPts val="0"/>
                        </a:spcAft>
                      </a:pPr>
                      <a:endParaRPr lang="en-US" sz="1000" dirty="0">
                        <a:effectLst/>
                        <a:latin typeface="Calibri"/>
                        <a:ea typeface="Calibri"/>
                        <a:cs typeface="Times New Roman"/>
                      </a:endParaRPr>
                    </a:p>
                  </a:txBody>
                  <a:tcPr marL="60380" marR="603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ct val="115000"/>
                        </a:lnSpc>
                        <a:spcAft>
                          <a:spcPts val="0"/>
                        </a:spcAft>
                      </a:pPr>
                      <a:endParaRPr lang="en-US" sz="1000" dirty="0">
                        <a:effectLst/>
                        <a:latin typeface="Calibri"/>
                        <a:ea typeface="Calibri"/>
                        <a:cs typeface="Times New Roman"/>
                      </a:endParaRPr>
                    </a:p>
                  </a:txBody>
                  <a:tcPr marL="60380" marR="603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ct val="115000"/>
                        </a:lnSpc>
                        <a:spcAft>
                          <a:spcPts val="0"/>
                        </a:spcAft>
                      </a:pPr>
                      <a:endParaRPr lang="en-US" sz="1000" dirty="0">
                        <a:effectLst/>
                        <a:latin typeface="Calibri"/>
                        <a:ea typeface="Calibri"/>
                        <a:cs typeface="Times New Roman"/>
                      </a:endParaRPr>
                    </a:p>
                  </a:txBody>
                  <a:tcPr marL="60380" marR="603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ct val="115000"/>
                        </a:lnSpc>
                        <a:spcAft>
                          <a:spcPts val="0"/>
                        </a:spcAft>
                      </a:pPr>
                      <a:endParaRPr lang="en-US" sz="1000" dirty="0">
                        <a:effectLst/>
                        <a:latin typeface="Calibri"/>
                        <a:ea typeface="Calibri"/>
                        <a:cs typeface="Times New Roman"/>
                      </a:endParaRPr>
                    </a:p>
                  </a:txBody>
                  <a:tcPr marL="60380" marR="603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ct val="115000"/>
                        </a:lnSpc>
                        <a:spcAft>
                          <a:spcPts val="0"/>
                        </a:spcAft>
                      </a:pPr>
                      <a:endParaRPr lang="en-US" sz="1000" dirty="0">
                        <a:effectLst/>
                        <a:latin typeface="Calibri"/>
                        <a:ea typeface="Calibri"/>
                        <a:cs typeface="Times New Roman"/>
                      </a:endParaRPr>
                    </a:p>
                  </a:txBody>
                  <a:tcPr marL="60380" marR="603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ct val="115000"/>
                        </a:lnSpc>
                        <a:spcAft>
                          <a:spcPts val="0"/>
                        </a:spcAft>
                      </a:pPr>
                      <a:endParaRPr lang="en-US" sz="1000" dirty="0">
                        <a:effectLst/>
                        <a:latin typeface="Calibri"/>
                        <a:ea typeface="Calibri"/>
                        <a:cs typeface="Times New Roman"/>
                      </a:endParaRPr>
                    </a:p>
                  </a:txBody>
                  <a:tcPr marL="60380" marR="603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ct val="115000"/>
                        </a:lnSpc>
                        <a:spcAft>
                          <a:spcPts val="0"/>
                        </a:spcAft>
                      </a:pPr>
                      <a:endParaRPr lang="en-US" sz="1000" dirty="0">
                        <a:effectLst/>
                        <a:latin typeface="Calibri"/>
                        <a:ea typeface="Calibri"/>
                        <a:cs typeface="Times New Roman"/>
                      </a:endParaRPr>
                    </a:p>
                  </a:txBody>
                  <a:tcPr marL="60380" marR="603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ctr">
                        <a:lnSpc>
                          <a:spcPct val="115000"/>
                        </a:lnSpc>
                        <a:spcAft>
                          <a:spcPts val="0"/>
                        </a:spcAft>
                      </a:pPr>
                      <a:endParaRPr lang="en-US" sz="1000" dirty="0">
                        <a:effectLst/>
                        <a:latin typeface="Calibri"/>
                        <a:ea typeface="Calibri"/>
                        <a:cs typeface="Times New Roman"/>
                      </a:endParaRPr>
                    </a:p>
                  </a:txBody>
                  <a:tcPr marL="60380" marR="603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88177">
                <a:tc>
                  <a:txBody>
                    <a:bodyPr/>
                    <a:lstStyle/>
                    <a:p>
                      <a:pPr algn="ctr">
                        <a:lnSpc>
                          <a:spcPct val="115000"/>
                        </a:lnSpc>
                        <a:spcAft>
                          <a:spcPts val="0"/>
                        </a:spcAft>
                      </a:pPr>
                      <a:r>
                        <a:rPr lang="en-US" sz="1050" b="1" dirty="0">
                          <a:effectLst/>
                          <a:latin typeface="Arial"/>
                          <a:ea typeface="Times New Roman"/>
                          <a:cs typeface="Times New Roman"/>
                        </a:rPr>
                        <a:t>Block</a:t>
                      </a:r>
                      <a:endParaRPr lang="en-US" sz="1050" dirty="0">
                        <a:effectLst/>
                        <a:latin typeface="Calibri"/>
                        <a:ea typeface="Calibri"/>
                        <a:cs typeface="Times New Roman"/>
                      </a:endParaRPr>
                    </a:p>
                  </a:txBody>
                  <a:tcPr marL="60380" marR="603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050" b="1" dirty="0">
                          <a:effectLst/>
                          <a:latin typeface="Arial"/>
                          <a:ea typeface="Times New Roman"/>
                          <a:cs typeface="Times New Roman"/>
                        </a:rPr>
                        <a:t>Children    &lt; 2 </a:t>
                      </a:r>
                      <a:r>
                        <a:rPr lang="en-US" sz="1050" b="1" dirty="0" err="1">
                          <a:effectLst/>
                          <a:latin typeface="Arial"/>
                          <a:ea typeface="Times New Roman"/>
                          <a:cs typeface="Times New Roman"/>
                        </a:rPr>
                        <a:t>Yrs</a:t>
                      </a:r>
                      <a:r>
                        <a:rPr lang="en-US" sz="1050" b="1" dirty="0">
                          <a:effectLst/>
                          <a:latin typeface="Arial"/>
                          <a:ea typeface="Times New Roman"/>
                          <a:cs typeface="Times New Roman"/>
                        </a:rPr>
                        <a:t> Checked</a:t>
                      </a:r>
                      <a:endParaRPr lang="en-US" sz="1050" dirty="0">
                        <a:effectLst/>
                        <a:latin typeface="Calibri"/>
                        <a:ea typeface="Calibri"/>
                        <a:cs typeface="Times New Roman"/>
                      </a:endParaRPr>
                    </a:p>
                  </a:txBody>
                  <a:tcPr marL="60380" marR="603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050" b="1" dirty="0">
                          <a:effectLst/>
                          <a:latin typeface="Arial"/>
                          <a:ea typeface="Times New Roman"/>
                          <a:cs typeface="Times New Roman"/>
                        </a:rPr>
                        <a:t>Total Children Un-Immunized    &lt; 2 </a:t>
                      </a:r>
                      <a:r>
                        <a:rPr lang="en-US" sz="1050" b="1" dirty="0" err="1">
                          <a:effectLst/>
                          <a:latin typeface="Arial"/>
                          <a:ea typeface="Times New Roman"/>
                          <a:cs typeface="Times New Roman"/>
                        </a:rPr>
                        <a:t>Yrs</a:t>
                      </a:r>
                      <a:endParaRPr lang="en-US" sz="1050" dirty="0">
                        <a:effectLst/>
                        <a:latin typeface="Calibri"/>
                        <a:ea typeface="Calibri"/>
                        <a:cs typeface="Times New Roman"/>
                      </a:endParaRPr>
                    </a:p>
                  </a:txBody>
                  <a:tcPr marL="60380" marR="603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050" b="1" dirty="0">
                          <a:effectLst/>
                          <a:latin typeface="Arial"/>
                          <a:ea typeface="Times New Roman"/>
                          <a:cs typeface="Times New Roman"/>
                        </a:rPr>
                        <a:t>Percentage</a:t>
                      </a:r>
                      <a:endParaRPr lang="en-US" sz="1050" dirty="0">
                        <a:effectLst/>
                        <a:latin typeface="Calibri"/>
                        <a:ea typeface="Calibri"/>
                        <a:cs typeface="Times New Roman"/>
                      </a:endParaRPr>
                    </a:p>
                  </a:txBody>
                  <a:tcPr marL="60380" marR="603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050" b="1" dirty="0">
                          <a:effectLst/>
                          <a:latin typeface="Arial"/>
                          <a:ea typeface="Times New Roman"/>
                          <a:cs typeface="Times New Roman"/>
                        </a:rPr>
                        <a:t>Children between </a:t>
                      </a:r>
                      <a:r>
                        <a:rPr lang="en-US" sz="1050" b="1" dirty="0" smtClean="0">
                          <a:effectLst/>
                          <a:latin typeface="Arial"/>
                          <a:ea typeface="Times New Roman"/>
                          <a:cs typeface="Times New Roman"/>
                        </a:rPr>
                        <a:t>    2 </a:t>
                      </a:r>
                      <a:r>
                        <a:rPr lang="en-US" sz="1050" b="1" dirty="0">
                          <a:effectLst/>
                          <a:latin typeface="Arial"/>
                          <a:ea typeface="Times New Roman"/>
                          <a:cs typeface="Times New Roman"/>
                        </a:rPr>
                        <a:t>- 5 </a:t>
                      </a:r>
                      <a:r>
                        <a:rPr lang="en-US" sz="1050" b="1" dirty="0" err="1">
                          <a:effectLst/>
                          <a:latin typeface="Arial"/>
                          <a:ea typeface="Times New Roman"/>
                          <a:cs typeface="Times New Roman"/>
                        </a:rPr>
                        <a:t>Yrs</a:t>
                      </a:r>
                      <a:r>
                        <a:rPr lang="en-US" sz="1050" b="1" dirty="0">
                          <a:effectLst/>
                          <a:latin typeface="Arial"/>
                          <a:ea typeface="Times New Roman"/>
                          <a:cs typeface="Times New Roman"/>
                        </a:rPr>
                        <a:t> Checked</a:t>
                      </a:r>
                      <a:endParaRPr lang="en-US" sz="1050" dirty="0">
                        <a:effectLst/>
                        <a:latin typeface="Calibri"/>
                        <a:ea typeface="Calibri"/>
                        <a:cs typeface="Times New Roman"/>
                      </a:endParaRPr>
                    </a:p>
                  </a:txBody>
                  <a:tcPr marL="60380" marR="603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050" b="1" dirty="0">
                          <a:effectLst/>
                          <a:latin typeface="Arial"/>
                          <a:ea typeface="Times New Roman"/>
                          <a:cs typeface="Times New Roman"/>
                        </a:rPr>
                        <a:t>Total Children Un-Immunized </a:t>
                      </a:r>
                      <a:r>
                        <a:rPr lang="en-US" sz="1050" b="1" dirty="0" smtClean="0">
                          <a:effectLst/>
                          <a:latin typeface="Arial"/>
                          <a:ea typeface="Times New Roman"/>
                          <a:cs typeface="Times New Roman"/>
                        </a:rPr>
                        <a:t>between      </a:t>
                      </a:r>
                      <a:r>
                        <a:rPr lang="en-US" sz="1050" b="1" dirty="0">
                          <a:effectLst/>
                          <a:latin typeface="Arial"/>
                          <a:ea typeface="Times New Roman"/>
                          <a:cs typeface="Times New Roman"/>
                        </a:rPr>
                        <a:t>2 - 5 </a:t>
                      </a:r>
                      <a:r>
                        <a:rPr lang="en-US" sz="1050" b="1" dirty="0" err="1">
                          <a:effectLst/>
                          <a:latin typeface="Arial"/>
                          <a:ea typeface="Times New Roman"/>
                          <a:cs typeface="Times New Roman"/>
                        </a:rPr>
                        <a:t>Yrs</a:t>
                      </a:r>
                      <a:endParaRPr lang="en-US" sz="1050" dirty="0">
                        <a:effectLst/>
                        <a:latin typeface="Calibri"/>
                        <a:ea typeface="Calibri"/>
                        <a:cs typeface="Times New Roman"/>
                      </a:endParaRPr>
                    </a:p>
                  </a:txBody>
                  <a:tcPr marL="60380" marR="603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050" b="1" dirty="0">
                          <a:effectLst/>
                          <a:latin typeface="Arial"/>
                          <a:ea typeface="Times New Roman"/>
                          <a:cs typeface="Times New Roman"/>
                        </a:rPr>
                        <a:t>Percentage</a:t>
                      </a:r>
                      <a:endParaRPr lang="en-US" sz="1050" dirty="0">
                        <a:effectLst/>
                        <a:latin typeface="Calibri"/>
                        <a:ea typeface="Calibri"/>
                        <a:cs typeface="Times New Roman"/>
                      </a:endParaRPr>
                    </a:p>
                  </a:txBody>
                  <a:tcPr marL="60380" marR="603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050" b="1" dirty="0">
                          <a:effectLst/>
                          <a:latin typeface="Arial"/>
                          <a:ea typeface="Times New Roman"/>
                          <a:cs typeface="Times New Roman"/>
                        </a:rPr>
                        <a:t>Total children checked</a:t>
                      </a:r>
                      <a:endParaRPr lang="en-US" sz="1050" dirty="0">
                        <a:effectLst/>
                        <a:latin typeface="Calibri"/>
                        <a:ea typeface="Calibri"/>
                        <a:cs typeface="Times New Roman"/>
                      </a:endParaRPr>
                    </a:p>
                  </a:txBody>
                  <a:tcPr marL="60380" marR="603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050" b="1" dirty="0">
                          <a:effectLst/>
                          <a:latin typeface="Arial"/>
                          <a:ea typeface="Times New Roman"/>
                          <a:cs typeface="Times New Roman"/>
                        </a:rPr>
                        <a:t>Total children unimmunized</a:t>
                      </a:r>
                      <a:endParaRPr lang="en-US" sz="1050" dirty="0">
                        <a:effectLst/>
                        <a:latin typeface="Calibri"/>
                        <a:ea typeface="Calibri"/>
                        <a:cs typeface="Times New Roman"/>
                      </a:endParaRPr>
                    </a:p>
                  </a:txBody>
                  <a:tcPr marL="60380" marR="603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050" b="1" dirty="0">
                          <a:effectLst/>
                          <a:latin typeface="Arial"/>
                          <a:ea typeface="Times New Roman"/>
                          <a:cs typeface="Times New Roman"/>
                        </a:rPr>
                        <a:t>Total percent</a:t>
                      </a:r>
                      <a:endParaRPr lang="en-US" sz="1050" dirty="0">
                        <a:effectLst/>
                        <a:latin typeface="Calibri"/>
                        <a:ea typeface="Calibri"/>
                        <a:cs typeface="Times New Roman"/>
                      </a:endParaRPr>
                    </a:p>
                  </a:txBody>
                  <a:tcPr marL="60380" marR="603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3006">
                <a:tc>
                  <a:txBody>
                    <a:bodyPr/>
                    <a:lstStyle/>
                    <a:p>
                      <a:pPr algn="ctr">
                        <a:lnSpc>
                          <a:spcPct val="115000"/>
                        </a:lnSpc>
                        <a:spcAft>
                          <a:spcPts val="0"/>
                        </a:spcAft>
                      </a:pPr>
                      <a:r>
                        <a:rPr lang="en-US" sz="1200" b="1">
                          <a:effectLst/>
                          <a:latin typeface="Arial"/>
                          <a:ea typeface="Times New Roman"/>
                          <a:cs typeface="Times New Roman"/>
                        </a:rPr>
                        <a:t>Yadgir</a:t>
                      </a:r>
                      <a:endParaRPr lang="en-US" sz="1000">
                        <a:effectLst/>
                        <a:latin typeface="Calibri"/>
                        <a:ea typeface="Calibri"/>
                        <a:cs typeface="Times New Roman"/>
                      </a:endParaRPr>
                    </a:p>
                  </a:txBody>
                  <a:tcPr marL="60380" marR="603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b="1">
                          <a:effectLst/>
                          <a:latin typeface="Arial"/>
                          <a:ea typeface="Times New Roman"/>
                          <a:cs typeface="Times New Roman"/>
                        </a:rPr>
                        <a:t>285</a:t>
                      </a:r>
                      <a:endParaRPr lang="en-US" sz="1000">
                        <a:effectLst/>
                        <a:latin typeface="Calibri"/>
                        <a:ea typeface="Calibri"/>
                        <a:cs typeface="Times New Roman"/>
                      </a:endParaRPr>
                    </a:p>
                  </a:txBody>
                  <a:tcPr marL="60380" marR="603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b="1">
                          <a:effectLst/>
                          <a:latin typeface="Arial"/>
                          <a:ea typeface="Times New Roman"/>
                          <a:cs typeface="Times New Roman"/>
                        </a:rPr>
                        <a:t>2</a:t>
                      </a:r>
                      <a:endParaRPr lang="en-US" sz="1000">
                        <a:effectLst/>
                        <a:latin typeface="Calibri"/>
                        <a:ea typeface="Calibri"/>
                        <a:cs typeface="Times New Roman"/>
                      </a:endParaRPr>
                    </a:p>
                  </a:txBody>
                  <a:tcPr marL="60380" marR="603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b="1">
                          <a:effectLst/>
                          <a:latin typeface="Arial"/>
                          <a:ea typeface="Times New Roman"/>
                          <a:cs typeface="Times New Roman"/>
                        </a:rPr>
                        <a:t>0.70</a:t>
                      </a:r>
                      <a:endParaRPr lang="en-US" sz="1000">
                        <a:effectLst/>
                        <a:latin typeface="Calibri"/>
                        <a:ea typeface="Calibri"/>
                        <a:cs typeface="Times New Roman"/>
                      </a:endParaRPr>
                    </a:p>
                  </a:txBody>
                  <a:tcPr marL="60380" marR="603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b="1">
                          <a:effectLst/>
                          <a:latin typeface="Arial"/>
                          <a:ea typeface="Times New Roman"/>
                          <a:cs typeface="Times New Roman"/>
                        </a:rPr>
                        <a:t>340</a:t>
                      </a:r>
                      <a:endParaRPr lang="en-US" sz="1000">
                        <a:effectLst/>
                        <a:latin typeface="Calibri"/>
                        <a:ea typeface="Calibri"/>
                        <a:cs typeface="Times New Roman"/>
                      </a:endParaRPr>
                    </a:p>
                  </a:txBody>
                  <a:tcPr marL="60380" marR="603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b="1">
                          <a:effectLst/>
                          <a:latin typeface="Arial"/>
                          <a:ea typeface="Times New Roman"/>
                          <a:cs typeface="Times New Roman"/>
                        </a:rPr>
                        <a:t>8</a:t>
                      </a:r>
                      <a:endParaRPr lang="en-US" sz="1000">
                        <a:effectLst/>
                        <a:latin typeface="Calibri"/>
                        <a:ea typeface="Calibri"/>
                        <a:cs typeface="Times New Roman"/>
                      </a:endParaRPr>
                    </a:p>
                  </a:txBody>
                  <a:tcPr marL="60380" marR="603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b="1">
                          <a:effectLst/>
                          <a:latin typeface="Arial"/>
                          <a:ea typeface="Times New Roman"/>
                          <a:cs typeface="Times New Roman"/>
                        </a:rPr>
                        <a:t>2.35</a:t>
                      </a:r>
                      <a:endParaRPr lang="en-US" sz="1000">
                        <a:effectLst/>
                        <a:latin typeface="Calibri"/>
                        <a:ea typeface="Calibri"/>
                        <a:cs typeface="Times New Roman"/>
                      </a:endParaRPr>
                    </a:p>
                  </a:txBody>
                  <a:tcPr marL="60380" marR="603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b="1">
                          <a:effectLst/>
                          <a:latin typeface="Arial"/>
                          <a:ea typeface="Times New Roman"/>
                          <a:cs typeface="Times New Roman"/>
                        </a:rPr>
                        <a:t>625</a:t>
                      </a:r>
                      <a:endParaRPr lang="en-US" sz="1000">
                        <a:effectLst/>
                        <a:latin typeface="Calibri"/>
                        <a:ea typeface="Calibri"/>
                        <a:cs typeface="Times New Roman"/>
                      </a:endParaRPr>
                    </a:p>
                  </a:txBody>
                  <a:tcPr marL="60380" marR="603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b="1">
                          <a:effectLst/>
                          <a:latin typeface="Arial"/>
                          <a:ea typeface="Times New Roman"/>
                          <a:cs typeface="Times New Roman"/>
                        </a:rPr>
                        <a:t>10</a:t>
                      </a:r>
                      <a:endParaRPr lang="en-US" sz="1000">
                        <a:effectLst/>
                        <a:latin typeface="Calibri"/>
                        <a:ea typeface="Calibri"/>
                        <a:cs typeface="Times New Roman"/>
                      </a:endParaRPr>
                    </a:p>
                  </a:txBody>
                  <a:tcPr marL="60380" marR="603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b="1">
                          <a:effectLst/>
                          <a:latin typeface="Arial"/>
                          <a:ea typeface="Times New Roman"/>
                          <a:cs typeface="Times New Roman"/>
                        </a:rPr>
                        <a:t>1.60</a:t>
                      </a:r>
                      <a:endParaRPr lang="en-US" sz="1000">
                        <a:effectLst/>
                        <a:latin typeface="Calibri"/>
                        <a:ea typeface="Calibri"/>
                        <a:cs typeface="Times New Roman"/>
                      </a:endParaRPr>
                    </a:p>
                  </a:txBody>
                  <a:tcPr marL="60380" marR="603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3006">
                <a:tc>
                  <a:txBody>
                    <a:bodyPr/>
                    <a:lstStyle/>
                    <a:p>
                      <a:pPr algn="ctr">
                        <a:lnSpc>
                          <a:spcPct val="115000"/>
                        </a:lnSpc>
                        <a:spcAft>
                          <a:spcPts val="0"/>
                        </a:spcAft>
                      </a:pPr>
                      <a:r>
                        <a:rPr lang="en-US" sz="1200" b="1">
                          <a:effectLst/>
                          <a:latin typeface="Arial"/>
                          <a:ea typeface="Times New Roman"/>
                          <a:cs typeface="Times New Roman"/>
                        </a:rPr>
                        <a:t>Shahapur</a:t>
                      </a:r>
                      <a:endParaRPr lang="en-US" sz="1000">
                        <a:effectLst/>
                        <a:latin typeface="Calibri"/>
                        <a:ea typeface="Calibri"/>
                        <a:cs typeface="Times New Roman"/>
                      </a:endParaRPr>
                    </a:p>
                  </a:txBody>
                  <a:tcPr marL="60380" marR="603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b="1">
                          <a:effectLst/>
                          <a:latin typeface="Arial"/>
                          <a:ea typeface="Times New Roman"/>
                          <a:cs typeface="Times New Roman"/>
                        </a:rPr>
                        <a:t>92</a:t>
                      </a:r>
                      <a:endParaRPr lang="en-US" sz="1000">
                        <a:effectLst/>
                        <a:latin typeface="Calibri"/>
                        <a:ea typeface="Calibri"/>
                        <a:cs typeface="Times New Roman"/>
                      </a:endParaRPr>
                    </a:p>
                  </a:txBody>
                  <a:tcPr marL="60380" marR="603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b="1">
                          <a:effectLst/>
                          <a:latin typeface="Arial"/>
                          <a:ea typeface="Times New Roman"/>
                          <a:cs typeface="Times New Roman"/>
                        </a:rPr>
                        <a:t>0</a:t>
                      </a:r>
                      <a:endParaRPr lang="en-US" sz="1000">
                        <a:effectLst/>
                        <a:latin typeface="Calibri"/>
                        <a:ea typeface="Calibri"/>
                        <a:cs typeface="Times New Roman"/>
                      </a:endParaRPr>
                    </a:p>
                  </a:txBody>
                  <a:tcPr marL="60380" marR="603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b="1">
                          <a:effectLst/>
                          <a:latin typeface="Arial"/>
                          <a:ea typeface="Times New Roman"/>
                          <a:cs typeface="Times New Roman"/>
                        </a:rPr>
                        <a:t>0.00</a:t>
                      </a:r>
                      <a:endParaRPr lang="en-US" sz="1000">
                        <a:effectLst/>
                        <a:latin typeface="Calibri"/>
                        <a:ea typeface="Calibri"/>
                        <a:cs typeface="Times New Roman"/>
                      </a:endParaRPr>
                    </a:p>
                  </a:txBody>
                  <a:tcPr marL="60380" marR="603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b="1">
                          <a:effectLst/>
                          <a:latin typeface="Arial"/>
                          <a:ea typeface="Times New Roman"/>
                          <a:cs typeface="Times New Roman"/>
                        </a:rPr>
                        <a:t>665</a:t>
                      </a:r>
                      <a:endParaRPr lang="en-US" sz="1000">
                        <a:effectLst/>
                        <a:latin typeface="Calibri"/>
                        <a:ea typeface="Calibri"/>
                        <a:cs typeface="Times New Roman"/>
                      </a:endParaRPr>
                    </a:p>
                  </a:txBody>
                  <a:tcPr marL="60380" marR="603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b="1">
                          <a:effectLst/>
                          <a:latin typeface="Arial"/>
                          <a:ea typeface="Times New Roman"/>
                          <a:cs typeface="Times New Roman"/>
                        </a:rPr>
                        <a:t>12</a:t>
                      </a:r>
                      <a:endParaRPr lang="en-US" sz="1000">
                        <a:effectLst/>
                        <a:latin typeface="Calibri"/>
                        <a:ea typeface="Calibri"/>
                        <a:cs typeface="Times New Roman"/>
                      </a:endParaRPr>
                    </a:p>
                  </a:txBody>
                  <a:tcPr marL="60380" marR="603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b="1">
                          <a:effectLst/>
                          <a:latin typeface="Arial"/>
                          <a:ea typeface="Times New Roman"/>
                          <a:cs typeface="Times New Roman"/>
                        </a:rPr>
                        <a:t>1.80</a:t>
                      </a:r>
                      <a:endParaRPr lang="en-US" sz="1000">
                        <a:effectLst/>
                        <a:latin typeface="Calibri"/>
                        <a:ea typeface="Calibri"/>
                        <a:cs typeface="Times New Roman"/>
                      </a:endParaRPr>
                    </a:p>
                  </a:txBody>
                  <a:tcPr marL="60380" marR="603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b="1">
                          <a:effectLst/>
                          <a:latin typeface="Arial"/>
                          <a:ea typeface="Times New Roman"/>
                          <a:cs typeface="Times New Roman"/>
                        </a:rPr>
                        <a:t>757</a:t>
                      </a:r>
                      <a:endParaRPr lang="en-US" sz="1000">
                        <a:effectLst/>
                        <a:latin typeface="Calibri"/>
                        <a:ea typeface="Calibri"/>
                        <a:cs typeface="Times New Roman"/>
                      </a:endParaRPr>
                    </a:p>
                  </a:txBody>
                  <a:tcPr marL="60380" marR="603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b="1">
                          <a:effectLst/>
                          <a:latin typeface="Arial"/>
                          <a:ea typeface="Times New Roman"/>
                          <a:cs typeface="Times New Roman"/>
                        </a:rPr>
                        <a:t>12</a:t>
                      </a:r>
                      <a:endParaRPr lang="en-US" sz="1000">
                        <a:effectLst/>
                        <a:latin typeface="Calibri"/>
                        <a:ea typeface="Calibri"/>
                        <a:cs typeface="Times New Roman"/>
                      </a:endParaRPr>
                    </a:p>
                  </a:txBody>
                  <a:tcPr marL="60380" marR="603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b="1">
                          <a:effectLst/>
                          <a:latin typeface="Arial"/>
                          <a:ea typeface="Times New Roman"/>
                          <a:cs typeface="Times New Roman"/>
                        </a:rPr>
                        <a:t>1.59</a:t>
                      </a:r>
                      <a:endParaRPr lang="en-US" sz="1000">
                        <a:effectLst/>
                        <a:latin typeface="Calibri"/>
                        <a:ea typeface="Calibri"/>
                        <a:cs typeface="Times New Roman"/>
                      </a:endParaRPr>
                    </a:p>
                  </a:txBody>
                  <a:tcPr marL="60380" marR="603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3006">
                <a:tc>
                  <a:txBody>
                    <a:bodyPr/>
                    <a:lstStyle/>
                    <a:p>
                      <a:pPr algn="ctr">
                        <a:lnSpc>
                          <a:spcPct val="115000"/>
                        </a:lnSpc>
                        <a:spcAft>
                          <a:spcPts val="0"/>
                        </a:spcAft>
                      </a:pPr>
                      <a:r>
                        <a:rPr lang="en-US" sz="1200" b="1">
                          <a:effectLst/>
                          <a:latin typeface="Arial"/>
                          <a:ea typeface="Times New Roman"/>
                          <a:cs typeface="Times New Roman"/>
                        </a:rPr>
                        <a:t>Shorapur</a:t>
                      </a:r>
                      <a:endParaRPr lang="en-US" sz="1000">
                        <a:effectLst/>
                        <a:latin typeface="Calibri"/>
                        <a:ea typeface="Calibri"/>
                        <a:cs typeface="Times New Roman"/>
                      </a:endParaRPr>
                    </a:p>
                  </a:txBody>
                  <a:tcPr marL="60380" marR="603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b="1">
                          <a:effectLst/>
                          <a:latin typeface="Arial"/>
                          <a:ea typeface="Times New Roman"/>
                          <a:cs typeface="Times New Roman"/>
                        </a:rPr>
                        <a:t>97</a:t>
                      </a:r>
                      <a:endParaRPr lang="en-US" sz="1000">
                        <a:effectLst/>
                        <a:latin typeface="Calibri"/>
                        <a:ea typeface="Calibri"/>
                        <a:cs typeface="Times New Roman"/>
                      </a:endParaRPr>
                    </a:p>
                  </a:txBody>
                  <a:tcPr marL="60380" marR="603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b="1">
                          <a:effectLst/>
                          <a:latin typeface="Arial"/>
                          <a:ea typeface="Times New Roman"/>
                          <a:cs typeface="Times New Roman"/>
                        </a:rPr>
                        <a:t>0</a:t>
                      </a:r>
                      <a:endParaRPr lang="en-US" sz="1000">
                        <a:effectLst/>
                        <a:latin typeface="Calibri"/>
                        <a:ea typeface="Calibri"/>
                        <a:cs typeface="Times New Roman"/>
                      </a:endParaRPr>
                    </a:p>
                  </a:txBody>
                  <a:tcPr marL="60380" marR="603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b="1">
                          <a:effectLst/>
                          <a:latin typeface="Arial"/>
                          <a:ea typeface="Times New Roman"/>
                          <a:cs typeface="Times New Roman"/>
                        </a:rPr>
                        <a:t>0.00</a:t>
                      </a:r>
                      <a:endParaRPr lang="en-US" sz="1000">
                        <a:effectLst/>
                        <a:latin typeface="Calibri"/>
                        <a:ea typeface="Calibri"/>
                        <a:cs typeface="Times New Roman"/>
                      </a:endParaRPr>
                    </a:p>
                  </a:txBody>
                  <a:tcPr marL="60380" marR="603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b="1">
                          <a:effectLst/>
                          <a:latin typeface="Arial"/>
                          <a:ea typeface="Times New Roman"/>
                          <a:cs typeface="Times New Roman"/>
                        </a:rPr>
                        <a:t>353</a:t>
                      </a:r>
                      <a:endParaRPr lang="en-US" sz="1000">
                        <a:effectLst/>
                        <a:latin typeface="Calibri"/>
                        <a:ea typeface="Calibri"/>
                        <a:cs typeface="Times New Roman"/>
                      </a:endParaRPr>
                    </a:p>
                  </a:txBody>
                  <a:tcPr marL="60380" marR="603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b="1">
                          <a:effectLst/>
                          <a:latin typeface="Arial"/>
                          <a:ea typeface="Times New Roman"/>
                          <a:cs typeface="Times New Roman"/>
                        </a:rPr>
                        <a:t>0</a:t>
                      </a:r>
                      <a:endParaRPr lang="en-US" sz="1000">
                        <a:effectLst/>
                        <a:latin typeface="Calibri"/>
                        <a:ea typeface="Calibri"/>
                        <a:cs typeface="Times New Roman"/>
                      </a:endParaRPr>
                    </a:p>
                  </a:txBody>
                  <a:tcPr marL="60380" marR="603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b="1">
                          <a:effectLst/>
                          <a:latin typeface="Arial"/>
                          <a:ea typeface="Times New Roman"/>
                          <a:cs typeface="Times New Roman"/>
                        </a:rPr>
                        <a:t>0.00</a:t>
                      </a:r>
                      <a:endParaRPr lang="en-US" sz="1000">
                        <a:effectLst/>
                        <a:latin typeface="Calibri"/>
                        <a:ea typeface="Calibri"/>
                        <a:cs typeface="Times New Roman"/>
                      </a:endParaRPr>
                    </a:p>
                  </a:txBody>
                  <a:tcPr marL="60380" marR="603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b="1">
                          <a:effectLst/>
                          <a:latin typeface="Arial"/>
                          <a:ea typeface="Times New Roman"/>
                          <a:cs typeface="Times New Roman"/>
                        </a:rPr>
                        <a:t>450</a:t>
                      </a:r>
                      <a:endParaRPr lang="en-US" sz="1000">
                        <a:effectLst/>
                        <a:latin typeface="Calibri"/>
                        <a:ea typeface="Calibri"/>
                        <a:cs typeface="Times New Roman"/>
                      </a:endParaRPr>
                    </a:p>
                  </a:txBody>
                  <a:tcPr marL="60380" marR="603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b="1">
                          <a:effectLst/>
                          <a:latin typeface="Arial"/>
                          <a:ea typeface="Times New Roman"/>
                          <a:cs typeface="Times New Roman"/>
                        </a:rPr>
                        <a:t>0</a:t>
                      </a:r>
                      <a:endParaRPr lang="en-US" sz="1000">
                        <a:effectLst/>
                        <a:latin typeface="Calibri"/>
                        <a:ea typeface="Calibri"/>
                        <a:cs typeface="Times New Roman"/>
                      </a:endParaRPr>
                    </a:p>
                  </a:txBody>
                  <a:tcPr marL="60380" marR="603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b="1">
                          <a:effectLst/>
                          <a:latin typeface="Arial"/>
                          <a:ea typeface="Times New Roman"/>
                          <a:cs typeface="Times New Roman"/>
                        </a:rPr>
                        <a:t>0.00</a:t>
                      </a:r>
                      <a:endParaRPr lang="en-US" sz="1000">
                        <a:effectLst/>
                        <a:latin typeface="Calibri"/>
                        <a:ea typeface="Calibri"/>
                        <a:cs typeface="Times New Roman"/>
                      </a:endParaRPr>
                    </a:p>
                  </a:txBody>
                  <a:tcPr marL="60380" marR="603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3006">
                <a:tc>
                  <a:txBody>
                    <a:bodyPr/>
                    <a:lstStyle/>
                    <a:p>
                      <a:pPr algn="ctr">
                        <a:lnSpc>
                          <a:spcPct val="115000"/>
                        </a:lnSpc>
                        <a:spcAft>
                          <a:spcPts val="0"/>
                        </a:spcAft>
                      </a:pPr>
                      <a:r>
                        <a:rPr lang="en-US" sz="1200" b="1">
                          <a:effectLst/>
                          <a:latin typeface="Arial"/>
                          <a:ea typeface="Times New Roman"/>
                          <a:cs typeface="Times New Roman"/>
                        </a:rPr>
                        <a:t>TOTAL</a:t>
                      </a:r>
                      <a:endParaRPr lang="en-US" sz="1000">
                        <a:effectLst/>
                        <a:latin typeface="Calibri"/>
                        <a:ea typeface="Calibri"/>
                        <a:cs typeface="Times New Roman"/>
                      </a:endParaRPr>
                    </a:p>
                  </a:txBody>
                  <a:tcPr marL="60380" marR="603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b="1">
                          <a:effectLst/>
                          <a:latin typeface="Arial"/>
                          <a:ea typeface="Times New Roman"/>
                          <a:cs typeface="Times New Roman"/>
                        </a:rPr>
                        <a:t>474</a:t>
                      </a:r>
                      <a:endParaRPr lang="en-US" sz="1000">
                        <a:effectLst/>
                        <a:latin typeface="Calibri"/>
                        <a:ea typeface="Calibri"/>
                        <a:cs typeface="Times New Roman"/>
                      </a:endParaRPr>
                    </a:p>
                  </a:txBody>
                  <a:tcPr marL="60380" marR="603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b="1">
                          <a:effectLst/>
                          <a:latin typeface="Arial"/>
                          <a:ea typeface="Times New Roman"/>
                          <a:cs typeface="Times New Roman"/>
                        </a:rPr>
                        <a:t>2</a:t>
                      </a:r>
                      <a:endParaRPr lang="en-US" sz="1000">
                        <a:effectLst/>
                        <a:latin typeface="Calibri"/>
                        <a:ea typeface="Calibri"/>
                        <a:cs typeface="Times New Roman"/>
                      </a:endParaRPr>
                    </a:p>
                  </a:txBody>
                  <a:tcPr marL="60380" marR="603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b="1">
                          <a:effectLst/>
                          <a:latin typeface="Arial"/>
                          <a:ea typeface="Times New Roman"/>
                          <a:cs typeface="Times New Roman"/>
                        </a:rPr>
                        <a:t>0.42</a:t>
                      </a:r>
                      <a:endParaRPr lang="en-US" sz="1000">
                        <a:effectLst/>
                        <a:latin typeface="Calibri"/>
                        <a:ea typeface="Calibri"/>
                        <a:cs typeface="Times New Roman"/>
                      </a:endParaRPr>
                    </a:p>
                  </a:txBody>
                  <a:tcPr marL="60380" marR="603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b="1">
                          <a:effectLst/>
                          <a:latin typeface="Arial"/>
                          <a:ea typeface="Times New Roman"/>
                          <a:cs typeface="Times New Roman"/>
                        </a:rPr>
                        <a:t>1358</a:t>
                      </a:r>
                      <a:endParaRPr lang="en-US" sz="1000">
                        <a:effectLst/>
                        <a:latin typeface="Calibri"/>
                        <a:ea typeface="Calibri"/>
                        <a:cs typeface="Times New Roman"/>
                      </a:endParaRPr>
                    </a:p>
                  </a:txBody>
                  <a:tcPr marL="60380" marR="603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b="1">
                          <a:effectLst/>
                          <a:latin typeface="Arial"/>
                          <a:ea typeface="Times New Roman"/>
                          <a:cs typeface="Times New Roman"/>
                        </a:rPr>
                        <a:t>20</a:t>
                      </a:r>
                      <a:endParaRPr lang="en-US" sz="1000">
                        <a:effectLst/>
                        <a:latin typeface="Calibri"/>
                        <a:ea typeface="Calibri"/>
                        <a:cs typeface="Times New Roman"/>
                      </a:endParaRPr>
                    </a:p>
                  </a:txBody>
                  <a:tcPr marL="60380" marR="603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b="1">
                          <a:effectLst/>
                          <a:latin typeface="Arial"/>
                          <a:ea typeface="Times New Roman"/>
                          <a:cs typeface="Times New Roman"/>
                        </a:rPr>
                        <a:t>1.47</a:t>
                      </a:r>
                      <a:endParaRPr lang="en-US" sz="1000">
                        <a:effectLst/>
                        <a:latin typeface="Calibri"/>
                        <a:ea typeface="Calibri"/>
                        <a:cs typeface="Times New Roman"/>
                      </a:endParaRPr>
                    </a:p>
                  </a:txBody>
                  <a:tcPr marL="60380" marR="603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b="1">
                          <a:effectLst/>
                          <a:latin typeface="Arial"/>
                          <a:ea typeface="Times New Roman"/>
                          <a:cs typeface="Times New Roman"/>
                        </a:rPr>
                        <a:t>1832</a:t>
                      </a:r>
                      <a:endParaRPr lang="en-US" sz="1000">
                        <a:effectLst/>
                        <a:latin typeface="Calibri"/>
                        <a:ea typeface="Calibri"/>
                        <a:cs typeface="Times New Roman"/>
                      </a:endParaRPr>
                    </a:p>
                  </a:txBody>
                  <a:tcPr marL="60380" marR="603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b="1">
                          <a:effectLst/>
                          <a:latin typeface="Arial"/>
                          <a:ea typeface="Times New Roman"/>
                          <a:cs typeface="Times New Roman"/>
                        </a:rPr>
                        <a:t>22</a:t>
                      </a:r>
                      <a:endParaRPr lang="en-US" sz="1000">
                        <a:effectLst/>
                        <a:latin typeface="Calibri"/>
                        <a:ea typeface="Calibri"/>
                        <a:cs typeface="Times New Roman"/>
                      </a:endParaRPr>
                    </a:p>
                  </a:txBody>
                  <a:tcPr marL="60380" marR="603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US" sz="1200" b="1" dirty="0">
                          <a:effectLst/>
                          <a:latin typeface="Arial"/>
                          <a:ea typeface="Times New Roman"/>
                          <a:cs typeface="Times New Roman"/>
                        </a:rPr>
                        <a:t>1.20</a:t>
                      </a:r>
                      <a:endParaRPr lang="en-US" sz="1000" dirty="0">
                        <a:effectLst/>
                        <a:latin typeface="Calibri"/>
                        <a:ea typeface="Calibri"/>
                        <a:cs typeface="Times New Roman"/>
                      </a:endParaRPr>
                    </a:p>
                  </a:txBody>
                  <a:tcPr marL="60380" marR="603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xmlns="" val="372260713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92696"/>
          </a:xfrm>
        </p:spPr>
        <p:txBody>
          <a:bodyPr/>
          <a:lstStyle/>
          <a:p>
            <a:r>
              <a:rPr lang="en-US" sz="3600" dirty="0"/>
              <a:t>March 2018 </a:t>
            </a:r>
            <a:r>
              <a:rPr lang="en-US" sz="3600" dirty="0" smtClean="0"/>
              <a:t>Booth Day Coverage </a:t>
            </a:r>
            <a:r>
              <a:rPr lang="en-US" sz="3600" dirty="0"/>
              <a:t>Report </a:t>
            </a:r>
          </a:p>
        </p:txBody>
      </p:sp>
      <p:graphicFrame>
        <p:nvGraphicFramePr>
          <p:cNvPr id="5" name="Table 4"/>
          <p:cNvGraphicFramePr>
            <a:graphicFrameLocks noGrp="1"/>
          </p:cNvGraphicFramePr>
          <p:nvPr>
            <p:extLst>
              <p:ext uri="{D42A27DB-BD31-4B8C-83A1-F6EECF244321}">
                <p14:modId xmlns:p14="http://schemas.microsoft.com/office/powerpoint/2010/main" xmlns="" val="3078485055"/>
              </p:ext>
            </p:extLst>
          </p:nvPr>
        </p:nvGraphicFramePr>
        <p:xfrm>
          <a:off x="107503" y="764704"/>
          <a:ext cx="9036498" cy="5976664"/>
        </p:xfrm>
        <a:graphic>
          <a:graphicData uri="http://schemas.openxmlformats.org/drawingml/2006/table">
            <a:tbl>
              <a:tblPr/>
              <a:tblGrid>
                <a:gridCol w="1786667"/>
                <a:gridCol w="1531428"/>
                <a:gridCol w="1701586"/>
                <a:gridCol w="1446348"/>
                <a:gridCol w="1224608"/>
                <a:gridCol w="1345861"/>
              </a:tblGrid>
              <a:tr h="498941">
                <a:tc rowSpan="2">
                  <a:txBody>
                    <a:bodyPr/>
                    <a:lstStyle/>
                    <a:p>
                      <a:pPr algn="ctr" fontAlgn="ctr"/>
                      <a:r>
                        <a:rPr lang="en-US" sz="1600" b="1" i="0" u="none" strike="noStrike" dirty="0">
                          <a:solidFill>
                            <a:schemeClr val="tx1"/>
                          </a:solidFill>
                          <a:effectLst/>
                          <a:latin typeface="Arial"/>
                        </a:rPr>
                        <a:t>Name of Block</a:t>
                      </a:r>
                    </a:p>
                  </a:txBody>
                  <a:tcPr marL="8289" marR="8289" marT="8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1600" b="1" i="0" u="none" strike="noStrike" dirty="0">
                          <a:solidFill>
                            <a:schemeClr val="tx1"/>
                          </a:solidFill>
                          <a:effectLst/>
                          <a:latin typeface="Arial"/>
                        </a:rPr>
                        <a:t>Estimated Number of Children Below 5 Years</a:t>
                      </a:r>
                    </a:p>
                  </a:txBody>
                  <a:tcPr marL="8289" marR="8289" marT="8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solidFill>
                            <a:schemeClr val="tx1"/>
                          </a:solidFill>
                          <a:effectLst/>
                          <a:latin typeface="Arial"/>
                        </a:rPr>
                        <a:t>Booth Coverage</a:t>
                      </a:r>
                    </a:p>
                  </a:txBody>
                  <a:tcPr marL="8289" marR="8289" marT="8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1600" b="1" i="0" u="none" strike="noStrike" dirty="0" err="1">
                          <a:solidFill>
                            <a:schemeClr val="tx1"/>
                          </a:solidFill>
                          <a:effectLst/>
                          <a:latin typeface="Arial"/>
                        </a:rPr>
                        <a:t>No.of</a:t>
                      </a:r>
                      <a:r>
                        <a:rPr lang="en-US" sz="1600" b="1" i="0" u="none" strike="noStrike" dirty="0">
                          <a:solidFill>
                            <a:schemeClr val="tx1"/>
                          </a:solidFill>
                          <a:effectLst/>
                          <a:latin typeface="Arial"/>
                        </a:rPr>
                        <a:t> Children vaccinated at transit </a:t>
                      </a:r>
                      <a:r>
                        <a:rPr lang="en-US" sz="1600" b="1" i="0" u="none" strike="noStrike" dirty="0" err="1">
                          <a:solidFill>
                            <a:schemeClr val="tx1"/>
                          </a:solidFill>
                          <a:effectLst/>
                          <a:latin typeface="Arial"/>
                        </a:rPr>
                        <a:t>pionts</a:t>
                      </a:r>
                      <a:r>
                        <a:rPr lang="en-US" sz="1600" b="1" i="0" u="none" strike="noStrike" dirty="0">
                          <a:solidFill>
                            <a:schemeClr val="tx1"/>
                          </a:solidFill>
                          <a:effectLst/>
                          <a:latin typeface="Arial"/>
                        </a:rPr>
                        <a:t>/</a:t>
                      </a:r>
                      <a:r>
                        <a:rPr lang="en-US" sz="1600" b="1" i="0" u="none" strike="noStrike" dirty="0" err="1">
                          <a:solidFill>
                            <a:schemeClr val="tx1"/>
                          </a:solidFill>
                          <a:effectLst/>
                          <a:latin typeface="Arial"/>
                        </a:rPr>
                        <a:t>mela</a:t>
                      </a:r>
                      <a:r>
                        <a:rPr lang="en-US" sz="1600" b="1" i="0" u="none" strike="noStrike" dirty="0">
                          <a:solidFill>
                            <a:schemeClr val="tx1"/>
                          </a:solidFill>
                          <a:effectLst/>
                          <a:latin typeface="Arial"/>
                        </a:rPr>
                        <a:t> sites/bazaars</a:t>
                      </a:r>
                    </a:p>
                  </a:txBody>
                  <a:tcPr marL="8289" marR="8289" marT="8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1600" b="1" i="0" u="none" strike="noStrike">
                          <a:solidFill>
                            <a:schemeClr val="tx1"/>
                          </a:solidFill>
                          <a:effectLst/>
                          <a:latin typeface="Arial"/>
                        </a:rPr>
                        <a:t>Total Children Vaccinated</a:t>
                      </a:r>
                    </a:p>
                  </a:txBody>
                  <a:tcPr marL="8289" marR="8289" marT="8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1600" b="1" i="0" u="none" strike="noStrike" dirty="0">
                          <a:solidFill>
                            <a:schemeClr val="tx1"/>
                          </a:solidFill>
                          <a:effectLst/>
                          <a:latin typeface="Arial"/>
                        </a:rPr>
                        <a:t>Percentage (%)</a:t>
                      </a:r>
                    </a:p>
                  </a:txBody>
                  <a:tcPr marL="8289" marR="8289" marT="8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r>
              <a:tr h="1110993">
                <a:tc vMerge="1">
                  <a:txBody>
                    <a:bodyPr/>
                    <a:lstStyle/>
                    <a:p>
                      <a:endParaRPr lang="en-US"/>
                    </a:p>
                  </a:txBody>
                  <a:tcPr/>
                </a:tc>
                <a:tc vMerge="1">
                  <a:txBody>
                    <a:bodyPr/>
                    <a:lstStyle/>
                    <a:p>
                      <a:endParaRPr lang="en-US"/>
                    </a:p>
                  </a:txBody>
                  <a:tcPr/>
                </a:tc>
                <a:tc>
                  <a:txBody>
                    <a:bodyPr/>
                    <a:lstStyle/>
                    <a:p>
                      <a:pPr algn="ctr" fontAlgn="ctr"/>
                      <a:r>
                        <a:rPr lang="en-US" sz="1600" b="1" i="0" u="none" strike="noStrike" dirty="0">
                          <a:solidFill>
                            <a:schemeClr val="tx1"/>
                          </a:solidFill>
                          <a:effectLst/>
                          <a:latin typeface="Arial"/>
                        </a:rPr>
                        <a:t>Total Children Vaccinated in booths</a:t>
                      </a:r>
                    </a:p>
                  </a:txBody>
                  <a:tcPr marL="8289" marR="8289" marT="8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tr>
              <a:tr h="450506">
                <a:tc>
                  <a:txBody>
                    <a:bodyPr/>
                    <a:lstStyle/>
                    <a:p>
                      <a:pPr algn="ctr" fontAlgn="ctr"/>
                      <a:r>
                        <a:rPr lang="en-US" sz="1800" b="1" i="0" u="none" strike="noStrike" dirty="0">
                          <a:solidFill>
                            <a:schemeClr val="tx1"/>
                          </a:solidFill>
                          <a:effectLst/>
                          <a:latin typeface="Helvetica"/>
                        </a:rPr>
                        <a:t>Afzalpur</a:t>
                      </a:r>
                    </a:p>
                  </a:txBody>
                  <a:tcPr marL="8289" marR="8289" marT="8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chemeClr val="tx1"/>
                          </a:solidFill>
                          <a:effectLst/>
                          <a:latin typeface="Arial"/>
                        </a:rPr>
                        <a:t>24480</a:t>
                      </a:r>
                    </a:p>
                  </a:txBody>
                  <a:tcPr marL="8289" marR="8289" marT="8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chemeClr val="tx1"/>
                          </a:solidFill>
                          <a:effectLst/>
                          <a:latin typeface="Arial"/>
                        </a:rPr>
                        <a:t>20530</a:t>
                      </a:r>
                    </a:p>
                  </a:txBody>
                  <a:tcPr marL="8289" marR="8289" marT="8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chemeClr val="tx1"/>
                          </a:solidFill>
                          <a:effectLst/>
                          <a:latin typeface="Arial"/>
                        </a:rPr>
                        <a:t>1273</a:t>
                      </a:r>
                    </a:p>
                  </a:txBody>
                  <a:tcPr marL="8289" marR="8289" marT="8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chemeClr val="tx1"/>
                          </a:solidFill>
                          <a:effectLst/>
                          <a:latin typeface="Arial"/>
                        </a:rPr>
                        <a:t>21803</a:t>
                      </a:r>
                    </a:p>
                  </a:txBody>
                  <a:tcPr marL="8289" marR="8289" marT="8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chemeClr val="tx1"/>
                          </a:solidFill>
                          <a:effectLst/>
                          <a:latin typeface="Arial"/>
                        </a:rPr>
                        <a:t>89.06</a:t>
                      </a:r>
                    </a:p>
                  </a:txBody>
                  <a:tcPr marL="8289" marR="8289" marT="8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r>
              <a:tr h="450506">
                <a:tc>
                  <a:txBody>
                    <a:bodyPr/>
                    <a:lstStyle/>
                    <a:p>
                      <a:pPr algn="ctr" fontAlgn="ctr"/>
                      <a:r>
                        <a:rPr lang="en-US" sz="1800" b="1" i="0" u="none" strike="noStrike">
                          <a:solidFill>
                            <a:schemeClr val="tx1"/>
                          </a:solidFill>
                          <a:effectLst/>
                          <a:latin typeface="Helvetica"/>
                        </a:rPr>
                        <a:t>Aland</a:t>
                      </a:r>
                    </a:p>
                  </a:txBody>
                  <a:tcPr marL="8289" marR="8289" marT="8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chemeClr val="tx1"/>
                          </a:solidFill>
                          <a:effectLst/>
                          <a:latin typeface="Arial"/>
                        </a:rPr>
                        <a:t>38077</a:t>
                      </a:r>
                    </a:p>
                  </a:txBody>
                  <a:tcPr marL="8289" marR="8289" marT="8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chemeClr val="tx1"/>
                          </a:solidFill>
                          <a:effectLst/>
                          <a:latin typeface="Arial"/>
                        </a:rPr>
                        <a:t>30392</a:t>
                      </a:r>
                    </a:p>
                  </a:txBody>
                  <a:tcPr marL="8289" marR="8289" marT="8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chemeClr val="tx1"/>
                          </a:solidFill>
                          <a:effectLst/>
                          <a:latin typeface="Arial"/>
                        </a:rPr>
                        <a:t>1710</a:t>
                      </a:r>
                    </a:p>
                  </a:txBody>
                  <a:tcPr marL="8289" marR="8289" marT="8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chemeClr val="tx1"/>
                          </a:solidFill>
                          <a:effectLst/>
                          <a:latin typeface="Arial"/>
                        </a:rPr>
                        <a:t>32102</a:t>
                      </a:r>
                    </a:p>
                  </a:txBody>
                  <a:tcPr marL="8289" marR="8289" marT="8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chemeClr val="tx1"/>
                          </a:solidFill>
                          <a:effectLst/>
                          <a:latin typeface="Arial"/>
                        </a:rPr>
                        <a:t>84.31</a:t>
                      </a:r>
                    </a:p>
                  </a:txBody>
                  <a:tcPr marL="8289" marR="8289" marT="8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r>
              <a:tr h="458490">
                <a:tc>
                  <a:txBody>
                    <a:bodyPr/>
                    <a:lstStyle/>
                    <a:p>
                      <a:pPr algn="ctr" fontAlgn="ctr"/>
                      <a:r>
                        <a:rPr lang="en-US" sz="1800" b="1" i="0" u="none" strike="noStrike">
                          <a:solidFill>
                            <a:schemeClr val="tx1"/>
                          </a:solidFill>
                          <a:effectLst/>
                          <a:latin typeface="Helvetica"/>
                        </a:rPr>
                        <a:t>Chincholi</a:t>
                      </a:r>
                    </a:p>
                  </a:txBody>
                  <a:tcPr marL="8289" marR="8289" marT="8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chemeClr val="tx1"/>
                          </a:solidFill>
                          <a:effectLst/>
                          <a:latin typeface="Arial"/>
                        </a:rPr>
                        <a:t>28253</a:t>
                      </a:r>
                    </a:p>
                  </a:txBody>
                  <a:tcPr marL="8289" marR="8289" marT="8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chemeClr val="tx1"/>
                          </a:solidFill>
                          <a:effectLst/>
                          <a:latin typeface="Arial"/>
                        </a:rPr>
                        <a:t>22721</a:t>
                      </a:r>
                    </a:p>
                  </a:txBody>
                  <a:tcPr marL="8289" marR="8289" marT="8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chemeClr val="tx1"/>
                          </a:solidFill>
                          <a:effectLst/>
                          <a:latin typeface="Arial"/>
                        </a:rPr>
                        <a:t>2469</a:t>
                      </a:r>
                    </a:p>
                  </a:txBody>
                  <a:tcPr marL="8289" marR="8289" marT="8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chemeClr val="tx1"/>
                          </a:solidFill>
                          <a:effectLst/>
                          <a:latin typeface="Arial"/>
                        </a:rPr>
                        <a:t>25190</a:t>
                      </a:r>
                    </a:p>
                  </a:txBody>
                  <a:tcPr marL="8289" marR="8289" marT="8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chemeClr val="tx1"/>
                          </a:solidFill>
                          <a:effectLst/>
                          <a:latin typeface="Arial"/>
                        </a:rPr>
                        <a:t>89.16</a:t>
                      </a:r>
                    </a:p>
                  </a:txBody>
                  <a:tcPr marL="8289" marR="8289" marT="8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r>
              <a:tr h="498941">
                <a:tc>
                  <a:txBody>
                    <a:bodyPr/>
                    <a:lstStyle/>
                    <a:p>
                      <a:pPr algn="ctr" fontAlgn="ctr"/>
                      <a:r>
                        <a:rPr lang="en-US" sz="1800" b="1" i="0" u="none" strike="noStrike">
                          <a:solidFill>
                            <a:schemeClr val="tx1"/>
                          </a:solidFill>
                          <a:effectLst/>
                          <a:latin typeface="Helvetica"/>
                        </a:rPr>
                        <a:t>Chittapur</a:t>
                      </a:r>
                    </a:p>
                  </a:txBody>
                  <a:tcPr marL="8289" marR="8289" marT="8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chemeClr val="tx1"/>
                          </a:solidFill>
                          <a:effectLst/>
                          <a:latin typeface="Arial"/>
                        </a:rPr>
                        <a:t>45034</a:t>
                      </a:r>
                    </a:p>
                  </a:txBody>
                  <a:tcPr marL="8289" marR="8289" marT="8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chemeClr val="tx1"/>
                          </a:solidFill>
                          <a:effectLst/>
                          <a:latin typeface="Arial"/>
                        </a:rPr>
                        <a:t>36888</a:t>
                      </a:r>
                    </a:p>
                  </a:txBody>
                  <a:tcPr marL="8289" marR="8289" marT="8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chemeClr val="tx1"/>
                          </a:solidFill>
                          <a:effectLst/>
                          <a:latin typeface="Arial"/>
                        </a:rPr>
                        <a:t>3146</a:t>
                      </a:r>
                    </a:p>
                  </a:txBody>
                  <a:tcPr marL="8289" marR="8289" marT="8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chemeClr val="tx1"/>
                          </a:solidFill>
                          <a:effectLst/>
                          <a:latin typeface="Arial"/>
                        </a:rPr>
                        <a:t>40034</a:t>
                      </a:r>
                    </a:p>
                  </a:txBody>
                  <a:tcPr marL="8289" marR="8289" marT="8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chemeClr val="tx1"/>
                          </a:solidFill>
                          <a:effectLst/>
                          <a:latin typeface="Arial"/>
                        </a:rPr>
                        <a:t>88.90</a:t>
                      </a:r>
                    </a:p>
                  </a:txBody>
                  <a:tcPr marL="8289" marR="8289" marT="8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r>
              <a:tr h="498941">
                <a:tc>
                  <a:txBody>
                    <a:bodyPr/>
                    <a:lstStyle/>
                    <a:p>
                      <a:pPr algn="ctr" fontAlgn="ctr"/>
                      <a:r>
                        <a:rPr lang="en-US" sz="1800" b="1" i="0" u="none" strike="noStrike">
                          <a:solidFill>
                            <a:schemeClr val="tx1"/>
                          </a:solidFill>
                          <a:effectLst/>
                          <a:latin typeface="Helvetica"/>
                        </a:rPr>
                        <a:t>Kalaburagi {R}</a:t>
                      </a:r>
                    </a:p>
                  </a:txBody>
                  <a:tcPr marL="8289" marR="8289" marT="8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chemeClr val="tx1"/>
                          </a:solidFill>
                          <a:effectLst/>
                          <a:latin typeface="Arial"/>
                        </a:rPr>
                        <a:t>32124</a:t>
                      </a:r>
                    </a:p>
                  </a:txBody>
                  <a:tcPr marL="8289" marR="8289" marT="8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chemeClr val="tx1"/>
                          </a:solidFill>
                          <a:effectLst/>
                          <a:latin typeface="Arial"/>
                        </a:rPr>
                        <a:t>27896</a:t>
                      </a:r>
                    </a:p>
                  </a:txBody>
                  <a:tcPr marL="8289" marR="8289" marT="8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chemeClr val="tx1"/>
                          </a:solidFill>
                          <a:effectLst/>
                          <a:latin typeface="Arial"/>
                        </a:rPr>
                        <a:t>1342</a:t>
                      </a:r>
                    </a:p>
                  </a:txBody>
                  <a:tcPr marL="8289" marR="8289" marT="8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chemeClr val="tx1"/>
                          </a:solidFill>
                          <a:effectLst/>
                          <a:latin typeface="Arial"/>
                        </a:rPr>
                        <a:t>29238</a:t>
                      </a:r>
                    </a:p>
                  </a:txBody>
                  <a:tcPr marL="8289" marR="8289" marT="8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chemeClr val="tx1"/>
                          </a:solidFill>
                          <a:effectLst/>
                          <a:latin typeface="Arial"/>
                        </a:rPr>
                        <a:t>91.02</a:t>
                      </a:r>
                    </a:p>
                  </a:txBody>
                  <a:tcPr marL="8289" marR="8289" marT="8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r>
              <a:tr h="450506">
                <a:tc>
                  <a:txBody>
                    <a:bodyPr/>
                    <a:lstStyle/>
                    <a:p>
                      <a:pPr algn="ctr" fontAlgn="ctr"/>
                      <a:r>
                        <a:rPr lang="en-US" sz="1800" b="1" i="0" u="none" strike="noStrike">
                          <a:solidFill>
                            <a:schemeClr val="tx1"/>
                          </a:solidFill>
                          <a:effectLst/>
                          <a:latin typeface="Helvetica"/>
                        </a:rPr>
                        <a:t>Kalaburagi (U)</a:t>
                      </a:r>
                    </a:p>
                  </a:txBody>
                  <a:tcPr marL="8289" marR="8289" marT="8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chemeClr val="tx1"/>
                          </a:solidFill>
                          <a:effectLst/>
                          <a:latin typeface="Arial"/>
                        </a:rPr>
                        <a:t>61394</a:t>
                      </a:r>
                    </a:p>
                  </a:txBody>
                  <a:tcPr marL="8289" marR="8289" marT="8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chemeClr val="tx1"/>
                          </a:solidFill>
                          <a:effectLst/>
                          <a:latin typeface="Arial"/>
                        </a:rPr>
                        <a:t>51951</a:t>
                      </a:r>
                    </a:p>
                  </a:txBody>
                  <a:tcPr marL="8289" marR="8289" marT="8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chemeClr val="tx1"/>
                          </a:solidFill>
                          <a:effectLst/>
                          <a:latin typeface="Arial"/>
                        </a:rPr>
                        <a:t>4291</a:t>
                      </a:r>
                    </a:p>
                  </a:txBody>
                  <a:tcPr marL="8289" marR="8289" marT="8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chemeClr val="tx1"/>
                          </a:solidFill>
                          <a:effectLst/>
                          <a:latin typeface="Arial"/>
                        </a:rPr>
                        <a:t>56242</a:t>
                      </a:r>
                    </a:p>
                  </a:txBody>
                  <a:tcPr marL="8289" marR="8289" marT="8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chemeClr val="tx1"/>
                          </a:solidFill>
                          <a:effectLst/>
                          <a:latin typeface="Arial"/>
                        </a:rPr>
                        <a:t>91.61</a:t>
                      </a:r>
                    </a:p>
                  </a:txBody>
                  <a:tcPr marL="8289" marR="8289" marT="8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r>
              <a:tr h="450506">
                <a:tc>
                  <a:txBody>
                    <a:bodyPr/>
                    <a:lstStyle/>
                    <a:p>
                      <a:pPr algn="ctr" fontAlgn="ctr"/>
                      <a:r>
                        <a:rPr lang="en-US" sz="1800" b="1" i="0" u="none" strike="noStrike">
                          <a:solidFill>
                            <a:schemeClr val="tx1"/>
                          </a:solidFill>
                          <a:effectLst/>
                          <a:latin typeface="Helvetica"/>
                        </a:rPr>
                        <a:t>Jewargi</a:t>
                      </a:r>
                    </a:p>
                  </a:txBody>
                  <a:tcPr marL="8289" marR="8289" marT="8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chemeClr val="tx1"/>
                          </a:solidFill>
                          <a:effectLst/>
                          <a:latin typeface="Arial"/>
                        </a:rPr>
                        <a:t>33348</a:t>
                      </a:r>
                    </a:p>
                  </a:txBody>
                  <a:tcPr marL="8289" marR="8289" marT="8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chemeClr val="tx1"/>
                          </a:solidFill>
                          <a:effectLst/>
                          <a:latin typeface="Arial"/>
                        </a:rPr>
                        <a:t>28395</a:t>
                      </a:r>
                    </a:p>
                  </a:txBody>
                  <a:tcPr marL="8289" marR="8289" marT="8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chemeClr val="tx1"/>
                          </a:solidFill>
                          <a:effectLst/>
                          <a:latin typeface="Arial"/>
                        </a:rPr>
                        <a:t>738</a:t>
                      </a:r>
                    </a:p>
                  </a:txBody>
                  <a:tcPr marL="8289" marR="8289" marT="8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chemeClr val="tx1"/>
                          </a:solidFill>
                          <a:effectLst/>
                          <a:latin typeface="Arial"/>
                        </a:rPr>
                        <a:t>29133</a:t>
                      </a:r>
                    </a:p>
                  </a:txBody>
                  <a:tcPr marL="8289" marR="8289" marT="8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chemeClr val="tx1"/>
                          </a:solidFill>
                          <a:effectLst/>
                          <a:latin typeface="Arial"/>
                        </a:rPr>
                        <a:t>87.36</a:t>
                      </a:r>
                    </a:p>
                  </a:txBody>
                  <a:tcPr marL="8289" marR="8289" marT="8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r>
              <a:tr h="471975">
                <a:tc>
                  <a:txBody>
                    <a:bodyPr/>
                    <a:lstStyle/>
                    <a:p>
                      <a:pPr algn="ctr" fontAlgn="ctr"/>
                      <a:r>
                        <a:rPr lang="en-US" sz="1800" b="1" i="0" u="none" strike="noStrike">
                          <a:solidFill>
                            <a:schemeClr val="tx1"/>
                          </a:solidFill>
                          <a:effectLst/>
                          <a:latin typeface="Helvetica"/>
                        </a:rPr>
                        <a:t>Sedam</a:t>
                      </a:r>
                    </a:p>
                  </a:txBody>
                  <a:tcPr marL="8289" marR="8289" marT="8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chemeClr val="tx1"/>
                          </a:solidFill>
                          <a:effectLst/>
                          <a:latin typeface="Arial"/>
                        </a:rPr>
                        <a:t>24298</a:t>
                      </a:r>
                    </a:p>
                  </a:txBody>
                  <a:tcPr marL="8289" marR="8289" marT="8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chemeClr val="tx1"/>
                          </a:solidFill>
                          <a:effectLst/>
                          <a:latin typeface="Arial"/>
                        </a:rPr>
                        <a:t>20029</a:t>
                      </a:r>
                    </a:p>
                  </a:txBody>
                  <a:tcPr marL="8289" marR="8289" marT="8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chemeClr val="tx1"/>
                          </a:solidFill>
                          <a:effectLst/>
                          <a:latin typeface="Arial"/>
                        </a:rPr>
                        <a:t>1371</a:t>
                      </a:r>
                    </a:p>
                  </a:txBody>
                  <a:tcPr marL="8289" marR="8289" marT="8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chemeClr val="tx1"/>
                          </a:solidFill>
                          <a:effectLst/>
                          <a:latin typeface="Arial"/>
                        </a:rPr>
                        <a:t>21400</a:t>
                      </a:r>
                    </a:p>
                  </a:txBody>
                  <a:tcPr marL="8289" marR="8289" marT="8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chemeClr val="tx1"/>
                          </a:solidFill>
                          <a:effectLst/>
                          <a:latin typeface="Arial"/>
                        </a:rPr>
                        <a:t>88.07</a:t>
                      </a:r>
                    </a:p>
                  </a:txBody>
                  <a:tcPr marL="8289" marR="8289" marT="8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r>
              <a:tr h="636359">
                <a:tc>
                  <a:txBody>
                    <a:bodyPr/>
                    <a:lstStyle/>
                    <a:p>
                      <a:pPr algn="ctr" fontAlgn="ctr"/>
                      <a:r>
                        <a:rPr lang="en-US" sz="2800" b="1" i="0" u="none" strike="noStrike">
                          <a:solidFill>
                            <a:schemeClr val="tx1"/>
                          </a:solidFill>
                          <a:effectLst/>
                          <a:latin typeface="Arial"/>
                        </a:rPr>
                        <a:t>Total</a:t>
                      </a:r>
                    </a:p>
                  </a:txBody>
                  <a:tcPr marL="8289" marR="8289" marT="8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smtClean="0">
                          <a:solidFill>
                            <a:schemeClr val="tx1"/>
                          </a:solidFill>
                          <a:effectLst/>
                          <a:latin typeface="Arial"/>
                        </a:rPr>
                        <a:t>287008</a:t>
                      </a:r>
                      <a:endParaRPr lang="en-US" sz="2000" b="1" i="0" u="none" strike="noStrike" dirty="0">
                        <a:solidFill>
                          <a:schemeClr val="tx1"/>
                        </a:solidFill>
                        <a:effectLst/>
                        <a:latin typeface="Arial"/>
                      </a:endParaRPr>
                    </a:p>
                  </a:txBody>
                  <a:tcPr marL="8289" marR="8289" marT="8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chemeClr val="tx1"/>
                          </a:solidFill>
                          <a:effectLst/>
                          <a:latin typeface="Arial"/>
                        </a:rPr>
                        <a:t>238802</a:t>
                      </a:r>
                    </a:p>
                  </a:txBody>
                  <a:tcPr marL="8289" marR="8289" marT="8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chemeClr val="tx1"/>
                          </a:solidFill>
                          <a:effectLst/>
                          <a:latin typeface="Arial"/>
                        </a:rPr>
                        <a:t>16340</a:t>
                      </a:r>
                    </a:p>
                  </a:txBody>
                  <a:tcPr marL="8289" marR="8289" marT="8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a:solidFill>
                            <a:schemeClr val="tx1"/>
                          </a:solidFill>
                          <a:effectLst/>
                          <a:latin typeface="Arial"/>
                        </a:rPr>
                        <a:t>255142</a:t>
                      </a:r>
                    </a:p>
                  </a:txBody>
                  <a:tcPr marL="8289" marR="8289" marT="8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000" b="1" i="0" u="none" strike="noStrike" dirty="0">
                          <a:solidFill>
                            <a:schemeClr val="tx1"/>
                          </a:solidFill>
                          <a:effectLst/>
                          <a:latin typeface="Arial"/>
                        </a:rPr>
                        <a:t>88.90</a:t>
                      </a:r>
                    </a:p>
                  </a:txBody>
                  <a:tcPr marL="8289" marR="8289" marT="828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r>
            </a:tbl>
          </a:graphicData>
        </a:graphic>
      </p:graphicFrame>
    </p:spTree>
    <p:extLst>
      <p:ext uri="{BB962C8B-B14F-4D97-AF65-F5344CB8AC3E}">
        <p14:creationId xmlns:p14="http://schemas.microsoft.com/office/powerpoint/2010/main" xmlns="" val="132850093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Temp\01.GlobalMapsVer5.png"/>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1765" t="10448" r="16123" b="4164"/>
          <a:stretch/>
        </p:blipFill>
        <p:spPr bwMode="auto">
          <a:xfrm>
            <a:off x="655984" y="677690"/>
            <a:ext cx="7533860" cy="5544207"/>
          </a:xfrm>
          <a:prstGeom prst="rect">
            <a:avLst/>
          </a:prstGeom>
          <a:noFill/>
          <a:ln>
            <a:solidFill>
              <a:schemeClr val="bg1">
                <a:lumMod val="50000"/>
              </a:schemeClr>
            </a:solidFill>
          </a:ln>
          <a:extLst>
            <a:ext uri="{909E8E84-426E-40DD-AFC4-6F175D3DCCD1}">
              <a14:hiddenFill xmlns:a14="http://schemas.microsoft.com/office/drawing/2010/main" xmlns="">
                <a:solidFill>
                  <a:srgbClr val="FFFFFF"/>
                </a:solidFill>
              </a14:hiddenFill>
            </a:ext>
          </a:extLst>
        </p:spPr>
      </p:pic>
      <p:sp>
        <p:nvSpPr>
          <p:cNvPr id="32" name="Date Placeholder 3"/>
          <p:cNvSpPr>
            <a:spLocks noGrp="1"/>
          </p:cNvSpPr>
          <p:nvPr>
            <p:ph type="dt" sz="quarter" idx="10"/>
          </p:nvPr>
        </p:nvSpPr>
        <p:spPr bwMode="auto">
          <a:xfrm>
            <a:off x="6299204" y="6607224"/>
            <a:ext cx="2844801" cy="250825"/>
          </a:xfrm>
          <a:noFill/>
        </p:spPr>
        <p:txBody>
          <a:bodyPr numCol="1">
            <a:prstTxWarp prst="textNoShape">
              <a:avLst/>
            </a:prstTxWarp>
          </a:bodyPr>
          <a:lstStyle>
            <a:lvl1pPr eaLnBrk="0" hangingPunct="0">
              <a:lnSpc>
                <a:spcPct val="90000"/>
              </a:lnSpc>
              <a:spcBef>
                <a:spcPts val="1000"/>
              </a:spcBef>
              <a:buSzPct val="100000"/>
              <a:buFont typeface="Arial" pitchFamily="34" charset="0"/>
              <a:buChar char="•"/>
              <a:defRPr sz="2800">
                <a:solidFill>
                  <a:srgbClr val="000000"/>
                </a:solidFill>
                <a:latin typeface="Calibri" pitchFamily="34" charset="0"/>
              </a:defRPr>
            </a:lvl1pPr>
            <a:lvl2pPr marL="742950" indent="-285750" eaLnBrk="0" hangingPunct="0">
              <a:lnSpc>
                <a:spcPct val="90000"/>
              </a:lnSpc>
              <a:spcBef>
                <a:spcPts val="500"/>
              </a:spcBef>
              <a:buSzPct val="100000"/>
              <a:buFont typeface="Arial" pitchFamily="34" charset="0"/>
              <a:buChar char="•"/>
              <a:defRPr sz="2400">
                <a:solidFill>
                  <a:srgbClr val="000000"/>
                </a:solidFill>
                <a:latin typeface="Calibri" pitchFamily="34" charset="0"/>
              </a:defRPr>
            </a:lvl2pPr>
            <a:lvl3pPr marL="1143000" indent="-228600" eaLnBrk="0" hangingPunct="0">
              <a:lnSpc>
                <a:spcPct val="90000"/>
              </a:lnSpc>
              <a:spcBef>
                <a:spcPts val="500"/>
              </a:spcBef>
              <a:buSzPct val="100000"/>
              <a:buFont typeface="Arial" pitchFamily="34" charset="0"/>
              <a:buChar char="•"/>
              <a:defRPr sz="2000">
                <a:solidFill>
                  <a:srgbClr val="000000"/>
                </a:solidFill>
                <a:latin typeface="Calibri" pitchFamily="34" charset="0"/>
              </a:defRPr>
            </a:lvl3pPr>
            <a:lvl4pPr marL="1600200" indent="-228600" eaLnBrk="0" hangingPunct="0">
              <a:lnSpc>
                <a:spcPct val="90000"/>
              </a:lnSpc>
              <a:spcBef>
                <a:spcPts val="500"/>
              </a:spcBef>
              <a:buSzPct val="100000"/>
              <a:buFont typeface="Arial" pitchFamily="34" charset="0"/>
              <a:buChar char="•"/>
              <a:defRPr>
                <a:solidFill>
                  <a:srgbClr val="000000"/>
                </a:solidFill>
                <a:latin typeface="Calibri" pitchFamily="34" charset="0"/>
              </a:defRPr>
            </a:lvl4pPr>
            <a:lvl5pPr marL="2057400" indent="-228600" eaLnBrk="0" hangingPunct="0">
              <a:lnSpc>
                <a:spcPct val="90000"/>
              </a:lnSpc>
              <a:spcBef>
                <a:spcPts val="500"/>
              </a:spcBef>
              <a:buSzPct val="100000"/>
              <a:buFont typeface="Arial" pitchFamily="34" charset="0"/>
              <a:buChar char="•"/>
              <a:defRPr>
                <a:solidFill>
                  <a:srgbClr val="000000"/>
                </a:solidFill>
                <a:latin typeface="Calibri" pitchFamily="34" charset="0"/>
              </a:defRPr>
            </a:lvl5pPr>
            <a:lvl6pPr marL="25146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6pPr>
            <a:lvl7pPr marL="29718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7pPr>
            <a:lvl8pPr marL="34290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8pPr>
            <a:lvl9pPr marL="38862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9pPr>
          </a:lstStyle>
          <a:p>
            <a:pPr eaLnBrk="1" fontAlgn="base" hangingPunct="1">
              <a:lnSpc>
                <a:spcPct val="100000"/>
              </a:lnSpc>
              <a:spcBef>
                <a:spcPct val="0"/>
              </a:spcBef>
              <a:spcAft>
                <a:spcPct val="0"/>
              </a:spcAft>
              <a:buSzTx/>
              <a:buFontTx/>
              <a:buNone/>
            </a:pPr>
            <a:r>
              <a:rPr lang="en-GB" altLang="fr-FR" sz="1100" dirty="0">
                <a:solidFill>
                  <a:schemeClr val="bg1"/>
                </a:solidFill>
                <a:ea typeface="Calibri" pitchFamily="34" charset="0"/>
                <a:cs typeface="Calibri" pitchFamily="34" charset="0"/>
              </a:rPr>
              <a:t>Data in WHO HQ as of </a:t>
            </a:r>
            <a:r>
              <a:rPr lang="en-GB" altLang="fr-FR" sz="1100" dirty="0" smtClean="0">
                <a:solidFill>
                  <a:schemeClr val="bg1"/>
                </a:solidFill>
                <a:ea typeface="Calibri" pitchFamily="34" charset="0"/>
                <a:cs typeface="Calibri" pitchFamily="34" charset="0"/>
              </a:rPr>
              <a:t> 6 November 2018</a:t>
            </a:r>
            <a:endParaRPr lang="en-GB" altLang="fr-FR" sz="1100" dirty="0">
              <a:solidFill>
                <a:schemeClr val="bg1"/>
              </a:solidFill>
              <a:ea typeface="Calibri" pitchFamily="34" charset="0"/>
              <a:cs typeface="Calibri" pitchFamily="34" charset="0"/>
            </a:endParaRPr>
          </a:p>
        </p:txBody>
      </p:sp>
      <p:sp>
        <p:nvSpPr>
          <p:cNvPr id="18" name="Text Box 7"/>
          <p:cNvSpPr txBox="1">
            <a:spLocks noChangeArrowheads="1"/>
          </p:cNvSpPr>
          <p:nvPr/>
        </p:nvSpPr>
        <p:spPr bwMode="auto">
          <a:xfrm>
            <a:off x="988399" y="5758375"/>
            <a:ext cx="1527175"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lnSpc>
                <a:spcPct val="90000"/>
              </a:lnSpc>
              <a:spcBef>
                <a:spcPts val="1000"/>
              </a:spcBef>
              <a:buSzPct val="100000"/>
              <a:buFont typeface="Arial" pitchFamily="34" charset="0"/>
              <a:buChar char="•"/>
              <a:defRPr sz="2800">
                <a:solidFill>
                  <a:srgbClr val="000000"/>
                </a:solidFill>
                <a:latin typeface="Calibri" pitchFamily="34" charset="0"/>
              </a:defRPr>
            </a:lvl1pPr>
            <a:lvl2pPr marL="742950" indent="-285750" eaLnBrk="0" hangingPunct="0">
              <a:lnSpc>
                <a:spcPct val="90000"/>
              </a:lnSpc>
              <a:spcBef>
                <a:spcPts val="500"/>
              </a:spcBef>
              <a:buSzPct val="100000"/>
              <a:buFont typeface="Arial" pitchFamily="34" charset="0"/>
              <a:buChar char="•"/>
              <a:defRPr sz="2400">
                <a:solidFill>
                  <a:srgbClr val="000000"/>
                </a:solidFill>
                <a:latin typeface="Calibri" pitchFamily="34" charset="0"/>
              </a:defRPr>
            </a:lvl2pPr>
            <a:lvl3pPr marL="1143000" indent="-228600" eaLnBrk="0" hangingPunct="0">
              <a:lnSpc>
                <a:spcPct val="90000"/>
              </a:lnSpc>
              <a:spcBef>
                <a:spcPts val="500"/>
              </a:spcBef>
              <a:buSzPct val="100000"/>
              <a:buFont typeface="Arial" pitchFamily="34" charset="0"/>
              <a:buChar char="•"/>
              <a:defRPr sz="2000">
                <a:solidFill>
                  <a:srgbClr val="000000"/>
                </a:solidFill>
                <a:latin typeface="Calibri" pitchFamily="34" charset="0"/>
              </a:defRPr>
            </a:lvl3pPr>
            <a:lvl4pPr marL="1600200" indent="-228600" eaLnBrk="0" hangingPunct="0">
              <a:lnSpc>
                <a:spcPct val="90000"/>
              </a:lnSpc>
              <a:spcBef>
                <a:spcPts val="500"/>
              </a:spcBef>
              <a:buSzPct val="100000"/>
              <a:buFont typeface="Arial" pitchFamily="34" charset="0"/>
              <a:buChar char="•"/>
              <a:defRPr>
                <a:solidFill>
                  <a:srgbClr val="000000"/>
                </a:solidFill>
                <a:latin typeface="Calibri" pitchFamily="34" charset="0"/>
              </a:defRPr>
            </a:lvl4pPr>
            <a:lvl5pPr marL="2057400" indent="-228600" eaLnBrk="0" hangingPunct="0">
              <a:lnSpc>
                <a:spcPct val="90000"/>
              </a:lnSpc>
              <a:spcBef>
                <a:spcPts val="500"/>
              </a:spcBef>
              <a:buSzPct val="100000"/>
              <a:buFont typeface="Arial" pitchFamily="34" charset="0"/>
              <a:buChar char="•"/>
              <a:defRPr>
                <a:solidFill>
                  <a:srgbClr val="000000"/>
                </a:solidFill>
                <a:latin typeface="Calibri" pitchFamily="34" charset="0"/>
              </a:defRPr>
            </a:lvl5pPr>
            <a:lvl6pPr marL="25146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6pPr>
            <a:lvl7pPr marL="29718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7pPr>
            <a:lvl8pPr marL="34290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8pPr>
            <a:lvl9pPr marL="38862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9pPr>
          </a:lstStyle>
          <a:p>
            <a:pPr>
              <a:lnSpc>
                <a:spcPct val="100000"/>
              </a:lnSpc>
              <a:spcBef>
                <a:spcPct val="50000"/>
              </a:spcBef>
              <a:buSzTx/>
              <a:buFontTx/>
              <a:buNone/>
            </a:pPr>
            <a:r>
              <a:rPr lang="en-GB" altLang="en-US" sz="1200" b="0" dirty="0"/>
              <a:t> Endemic country</a:t>
            </a:r>
          </a:p>
        </p:txBody>
      </p:sp>
      <p:sp>
        <p:nvSpPr>
          <p:cNvPr id="19" name="Rectangle 14"/>
          <p:cNvSpPr>
            <a:spLocks noChangeArrowheads="1"/>
          </p:cNvSpPr>
          <p:nvPr/>
        </p:nvSpPr>
        <p:spPr bwMode="auto">
          <a:xfrm>
            <a:off x="867734" y="5815525"/>
            <a:ext cx="177800" cy="16192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eaLnBrk="0" hangingPunct="0">
              <a:lnSpc>
                <a:spcPct val="90000"/>
              </a:lnSpc>
              <a:spcBef>
                <a:spcPts val="1000"/>
              </a:spcBef>
              <a:buSzPct val="100000"/>
              <a:buFont typeface="Arial" pitchFamily="34" charset="0"/>
              <a:buChar char="•"/>
              <a:defRPr sz="2800">
                <a:solidFill>
                  <a:srgbClr val="000000"/>
                </a:solidFill>
                <a:latin typeface="Calibri" pitchFamily="34" charset="0"/>
              </a:defRPr>
            </a:lvl1pPr>
            <a:lvl2pPr marL="742950" indent="-285750" eaLnBrk="0" hangingPunct="0">
              <a:lnSpc>
                <a:spcPct val="90000"/>
              </a:lnSpc>
              <a:spcBef>
                <a:spcPts val="500"/>
              </a:spcBef>
              <a:buSzPct val="100000"/>
              <a:buFont typeface="Arial" pitchFamily="34" charset="0"/>
              <a:buChar char="•"/>
              <a:defRPr sz="2400">
                <a:solidFill>
                  <a:srgbClr val="000000"/>
                </a:solidFill>
                <a:latin typeface="Calibri" pitchFamily="34" charset="0"/>
              </a:defRPr>
            </a:lvl2pPr>
            <a:lvl3pPr marL="1143000" indent="-228600" eaLnBrk="0" hangingPunct="0">
              <a:lnSpc>
                <a:spcPct val="90000"/>
              </a:lnSpc>
              <a:spcBef>
                <a:spcPts val="500"/>
              </a:spcBef>
              <a:buSzPct val="100000"/>
              <a:buFont typeface="Arial" pitchFamily="34" charset="0"/>
              <a:buChar char="•"/>
              <a:defRPr sz="2000">
                <a:solidFill>
                  <a:srgbClr val="000000"/>
                </a:solidFill>
                <a:latin typeface="Calibri" pitchFamily="34" charset="0"/>
              </a:defRPr>
            </a:lvl3pPr>
            <a:lvl4pPr marL="1600200" indent="-228600" eaLnBrk="0" hangingPunct="0">
              <a:lnSpc>
                <a:spcPct val="90000"/>
              </a:lnSpc>
              <a:spcBef>
                <a:spcPts val="500"/>
              </a:spcBef>
              <a:buSzPct val="100000"/>
              <a:buFont typeface="Arial" pitchFamily="34" charset="0"/>
              <a:buChar char="•"/>
              <a:defRPr>
                <a:solidFill>
                  <a:srgbClr val="000000"/>
                </a:solidFill>
                <a:latin typeface="Calibri" pitchFamily="34" charset="0"/>
              </a:defRPr>
            </a:lvl4pPr>
            <a:lvl5pPr marL="2057400" indent="-228600" eaLnBrk="0" hangingPunct="0">
              <a:lnSpc>
                <a:spcPct val="90000"/>
              </a:lnSpc>
              <a:spcBef>
                <a:spcPts val="500"/>
              </a:spcBef>
              <a:buSzPct val="100000"/>
              <a:buFont typeface="Arial" pitchFamily="34" charset="0"/>
              <a:buChar char="•"/>
              <a:defRPr>
                <a:solidFill>
                  <a:srgbClr val="000000"/>
                </a:solidFill>
                <a:latin typeface="Calibri" pitchFamily="34" charset="0"/>
              </a:defRPr>
            </a:lvl5pPr>
            <a:lvl6pPr marL="25146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6pPr>
            <a:lvl7pPr marL="29718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7pPr>
            <a:lvl8pPr marL="34290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8pPr>
            <a:lvl9pPr marL="38862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9pPr>
          </a:lstStyle>
          <a:p>
            <a:pPr eaLnBrk="1" hangingPunct="1">
              <a:lnSpc>
                <a:spcPct val="100000"/>
              </a:lnSpc>
              <a:spcBef>
                <a:spcPct val="0"/>
              </a:spcBef>
              <a:buSzTx/>
              <a:buFontTx/>
              <a:buNone/>
            </a:pPr>
            <a:endParaRPr lang="en-US" altLang="en-US" sz="1200" b="0" dirty="0"/>
          </a:p>
        </p:txBody>
      </p:sp>
      <p:sp>
        <p:nvSpPr>
          <p:cNvPr id="20" name="Oval 5"/>
          <p:cNvSpPr>
            <a:spLocks noChangeAspect="1" noChangeArrowheads="1"/>
          </p:cNvSpPr>
          <p:nvPr/>
        </p:nvSpPr>
        <p:spPr bwMode="auto">
          <a:xfrm>
            <a:off x="923634" y="5645311"/>
            <a:ext cx="65087" cy="71439"/>
          </a:xfrm>
          <a:prstGeom prst="ellipse">
            <a:avLst/>
          </a:prstGeom>
          <a:solidFill>
            <a:srgbClr val="0033CC"/>
          </a:solidFill>
          <a:ln>
            <a:noFill/>
          </a:ln>
          <a:extLst/>
        </p:spPr>
        <p:txBody>
          <a:bodyPr wrap="none" anchor="ctr"/>
          <a:lstStyle>
            <a:lvl1pPr eaLnBrk="0" hangingPunct="0">
              <a:lnSpc>
                <a:spcPct val="90000"/>
              </a:lnSpc>
              <a:spcBef>
                <a:spcPts val="1000"/>
              </a:spcBef>
              <a:buSzPct val="100000"/>
              <a:buFont typeface="Arial" pitchFamily="34" charset="0"/>
              <a:buChar char="•"/>
              <a:defRPr sz="2800">
                <a:solidFill>
                  <a:srgbClr val="000000"/>
                </a:solidFill>
                <a:latin typeface="Calibri" pitchFamily="34" charset="0"/>
              </a:defRPr>
            </a:lvl1pPr>
            <a:lvl2pPr marL="742950" indent="-285750" eaLnBrk="0" hangingPunct="0">
              <a:lnSpc>
                <a:spcPct val="90000"/>
              </a:lnSpc>
              <a:spcBef>
                <a:spcPts val="500"/>
              </a:spcBef>
              <a:buSzPct val="100000"/>
              <a:buFont typeface="Arial" pitchFamily="34" charset="0"/>
              <a:buChar char="•"/>
              <a:defRPr sz="2400">
                <a:solidFill>
                  <a:srgbClr val="000000"/>
                </a:solidFill>
                <a:latin typeface="Calibri" pitchFamily="34" charset="0"/>
              </a:defRPr>
            </a:lvl2pPr>
            <a:lvl3pPr marL="1143000" indent="-228600" eaLnBrk="0" hangingPunct="0">
              <a:lnSpc>
                <a:spcPct val="90000"/>
              </a:lnSpc>
              <a:spcBef>
                <a:spcPts val="500"/>
              </a:spcBef>
              <a:buSzPct val="100000"/>
              <a:buFont typeface="Arial" pitchFamily="34" charset="0"/>
              <a:buChar char="•"/>
              <a:defRPr sz="2000">
                <a:solidFill>
                  <a:srgbClr val="000000"/>
                </a:solidFill>
                <a:latin typeface="Calibri" pitchFamily="34" charset="0"/>
              </a:defRPr>
            </a:lvl3pPr>
            <a:lvl4pPr marL="1600200" indent="-228600" eaLnBrk="0" hangingPunct="0">
              <a:lnSpc>
                <a:spcPct val="90000"/>
              </a:lnSpc>
              <a:spcBef>
                <a:spcPts val="500"/>
              </a:spcBef>
              <a:buSzPct val="100000"/>
              <a:buFont typeface="Arial" pitchFamily="34" charset="0"/>
              <a:buChar char="•"/>
              <a:defRPr>
                <a:solidFill>
                  <a:srgbClr val="000000"/>
                </a:solidFill>
                <a:latin typeface="Calibri" pitchFamily="34" charset="0"/>
              </a:defRPr>
            </a:lvl4pPr>
            <a:lvl5pPr marL="2057400" indent="-228600" eaLnBrk="0" hangingPunct="0">
              <a:lnSpc>
                <a:spcPct val="90000"/>
              </a:lnSpc>
              <a:spcBef>
                <a:spcPts val="500"/>
              </a:spcBef>
              <a:buSzPct val="100000"/>
              <a:buFont typeface="Arial" pitchFamily="34" charset="0"/>
              <a:buChar char="•"/>
              <a:defRPr>
                <a:solidFill>
                  <a:srgbClr val="000000"/>
                </a:solidFill>
                <a:latin typeface="Calibri" pitchFamily="34" charset="0"/>
              </a:defRPr>
            </a:lvl5pPr>
            <a:lvl6pPr marL="25146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6pPr>
            <a:lvl7pPr marL="29718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7pPr>
            <a:lvl8pPr marL="34290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8pPr>
            <a:lvl9pPr marL="38862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9pPr>
          </a:lstStyle>
          <a:p>
            <a:pPr eaLnBrk="1" hangingPunct="1">
              <a:lnSpc>
                <a:spcPct val="100000"/>
              </a:lnSpc>
              <a:spcBef>
                <a:spcPct val="0"/>
              </a:spcBef>
              <a:buSzTx/>
              <a:buFontTx/>
              <a:buNone/>
            </a:pPr>
            <a:endParaRPr lang="en-US" altLang="en-US" sz="1200" b="0" dirty="0"/>
          </a:p>
        </p:txBody>
      </p:sp>
      <p:sp>
        <p:nvSpPr>
          <p:cNvPr id="21" name="Text Box 13"/>
          <p:cNvSpPr txBox="1">
            <a:spLocks noChangeArrowheads="1"/>
          </p:cNvSpPr>
          <p:nvPr/>
        </p:nvSpPr>
        <p:spPr bwMode="auto">
          <a:xfrm>
            <a:off x="969657" y="5543745"/>
            <a:ext cx="1929631"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lnSpc>
                <a:spcPct val="90000"/>
              </a:lnSpc>
              <a:spcBef>
                <a:spcPts val="1000"/>
              </a:spcBef>
              <a:buSzPct val="100000"/>
              <a:buFont typeface="Arial" pitchFamily="34" charset="0"/>
              <a:buChar char="•"/>
              <a:defRPr sz="2800">
                <a:solidFill>
                  <a:srgbClr val="000000"/>
                </a:solidFill>
                <a:latin typeface="Calibri" pitchFamily="34" charset="0"/>
              </a:defRPr>
            </a:lvl1pPr>
            <a:lvl2pPr marL="742950" indent="-285750" eaLnBrk="0" hangingPunct="0">
              <a:lnSpc>
                <a:spcPct val="90000"/>
              </a:lnSpc>
              <a:spcBef>
                <a:spcPts val="500"/>
              </a:spcBef>
              <a:buSzPct val="100000"/>
              <a:buFont typeface="Arial" pitchFamily="34" charset="0"/>
              <a:buChar char="•"/>
              <a:defRPr sz="2400">
                <a:solidFill>
                  <a:srgbClr val="000000"/>
                </a:solidFill>
                <a:latin typeface="Calibri" pitchFamily="34" charset="0"/>
              </a:defRPr>
            </a:lvl2pPr>
            <a:lvl3pPr marL="1143000" indent="-228600" eaLnBrk="0" hangingPunct="0">
              <a:lnSpc>
                <a:spcPct val="90000"/>
              </a:lnSpc>
              <a:spcBef>
                <a:spcPts val="500"/>
              </a:spcBef>
              <a:buSzPct val="100000"/>
              <a:buFont typeface="Arial" pitchFamily="34" charset="0"/>
              <a:buChar char="•"/>
              <a:defRPr sz="2000">
                <a:solidFill>
                  <a:srgbClr val="000000"/>
                </a:solidFill>
                <a:latin typeface="Calibri" pitchFamily="34" charset="0"/>
              </a:defRPr>
            </a:lvl3pPr>
            <a:lvl4pPr marL="1600200" indent="-228600" eaLnBrk="0" hangingPunct="0">
              <a:lnSpc>
                <a:spcPct val="90000"/>
              </a:lnSpc>
              <a:spcBef>
                <a:spcPts val="500"/>
              </a:spcBef>
              <a:buSzPct val="100000"/>
              <a:buFont typeface="Arial" pitchFamily="34" charset="0"/>
              <a:buChar char="•"/>
              <a:defRPr>
                <a:solidFill>
                  <a:srgbClr val="000000"/>
                </a:solidFill>
                <a:latin typeface="Calibri" pitchFamily="34" charset="0"/>
              </a:defRPr>
            </a:lvl4pPr>
            <a:lvl5pPr marL="2057400" indent="-228600" eaLnBrk="0" hangingPunct="0">
              <a:lnSpc>
                <a:spcPct val="90000"/>
              </a:lnSpc>
              <a:spcBef>
                <a:spcPts val="500"/>
              </a:spcBef>
              <a:buSzPct val="100000"/>
              <a:buFont typeface="Arial" pitchFamily="34" charset="0"/>
              <a:buChar char="•"/>
              <a:defRPr>
                <a:solidFill>
                  <a:srgbClr val="000000"/>
                </a:solidFill>
                <a:latin typeface="Calibri" pitchFamily="34" charset="0"/>
              </a:defRPr>
            </a:lvl5pPr>
            <a:lvl6pPr marL="25146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6pPr>
            <a:lvl7pPr marL="29718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7pPr>
            <a:lvl8pPr marL="34290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8pPr>
            <a:lvl9pPr marL="38862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9pPr>
          </a:lstStyle>
          <a:p>
            <a:pPr>
              <a:lnSpc>
                <a:spcPct val="100000"/>
              </a:lnSpc>
              <a:spcBef>
                <a:spcPct val="0"/>
              </a:spcBef>
              <a:buSzTx/>
              <a:buFontTx/>
              <a:buNone/>
            </a:pPr>
            <a:r>
              <a:rPr lang="en-GB" altLang="en-US" sz="1200" b="0" dirty="0"/>
              <a:t> Wild poliovirus type </a:t>
            </a:r>
            <a:r>
              <a:rPr lang="en-GB" altLang="en-US" sz="1200" b="0" dirty="0" smtClean="0"/>
              <a:t>1 2017</a:t>
            </a:r>
            <a:endParaRPr lang="en-GB" altLang="en-US" sz="1200" b="0" dirty="0"/>
          </a:p>
        </p:txBody>
      </p:sp>
      <p:sp>
        <p:nvSpPr>
          <p:cNvPr id="35" name="Slide Number Placeholder 7"/>
          <p:cNvSpPr>
            <a:spLocks noGrp="1"/>
          </p:cNvSpPr>
          <p:nvPr>
            <p:ph type="sldNum" sz="quarter" idx="12"/>
          </p:nvPr>
        </p:nvSpPr>
        <p:spPr>
          <a:xfrm>
            <a:off x="0" y="6604000"/>
            <a:ext cx="1777512" cy="254000"/>
          </a:xfrm>
        </p:spPr>
        <p:txBody>
          <a:bodyPr vert="horz" lIns="91440" tIns="45720" rIns="91440" bIns="45720" rtlCol="0" anchor="ctr"/>
          <a:lstStyle/>
          <a:p>
            <a:fld id="{513D20F7-51D7-418D-8C70-74CD3728CE47}" type="slidenum">
              <a:rPr lang="en-US" sz="1400" b="1">
                <a:cs typeface="+mn-cs"/>
              </a:rPr>
              <a:pPr/>
              <a:t>5</a:t>
            </a:fld>
            <a:endParaRPr lang="en-US" sz="1400" b="1" dirty="0">
              <a:cs typeface="+mn-cs"/>
            </a:endParaRPr>
          </a:p>
        </p:txBody>
      </p:sp>
      <p:sp>
        <p:nvSpPr>
          <p:cNvPr id="37" name="TextBox 36"/>
          <p:cNvSpPr txBox="1"/>
          <p:nvPr/>
        </p:nvSpPr>
        <p:spPr>
          <a:xfrm>
            <a:off x="3900227" y="808195"/>
            <a:ext cx="2157133" cy="630942"/>
          </a:xfrm>
          <a:prstGeom prst="rect">
            <a:avLst/>
          </a:prstGeom>
          <a:solidFill>
            <a:schemeClr val="bg1"/>
          </a:solidFill>
          <a:ln w="12700">
            <a:solidFill>
              <a:srgbClr val="FF0000"/>
            </a:solidFill>
          </a:ln>
        </p:spPr>
        <p:txBody>
          <a:bodyPr wrap="square" rtlCol="0">
            <a:spAutoFit/>
          </a:bodyPr>
          <a:lstStyle/>
          <a:p>
            <a:pPr fontAlgn="base">
              <a:spcBef>
                <a:spcPct val="0"/>
              </a:spcBef>
              <a:spcAft>
                <a:spcPts val="300"/>
              </a:spcAft>
            </a:pPr>
            <a:r>
              <a:rPr lang="en-GB" sz="1000" b="1" dirty="0">
                <a:cs typeface="Arial" panose="020B0604020202020204" pitchFamily="34" charset="0"/>
              </a:rPr>
              <a:t>Afghanistan: </a:t>
            </a:r>
          </a:p>
          <a:p>
            <a:pPr fontAlgn="base">
              <a:spcBef>
                <a:spcPct val="0"/>
              </a:spcBef>
              <a:spcAft>
                <a:spcPts val="300"/>
              </a:spcAft>
            </a:pPr>
            <a:r>
              <a:rPr lang="en-GB" sz="1000" b="1" dirty="0" smtClean="0">
                <a:solidFill>
                  <a:srgbClr val="FF0000"/>
                </a:solidFill>
                <a:cs typeface="Arial" panose="020B0604020202020204" pitchFamily="34" charset="0"/>
              </a:rPr>
              <a:t>19 </a:t>
            </a:r>
            <a:r>
              <a:rPr lang="en-GB" sz="1000" b="1" dirty="0">
                <a:solidFill>
                  <a:srgbClr val="FF0000"/>
                </a:solidFill>
                <a:cs typeface="Arial" panose="020B0604020202020204" pitchFamily="34" charset="0"/>
              </a:rPr>
              <a:t>WPV1 in 2018 </a:t>
            </a:r>
            <a:r>
              <a:rPr lang="en-GB" sz="1000" b="1" i="1" dirty="0" smtClean="0">
                <a:solidFill>
                  <a:srgbClr val="0033CC"/>
                </a:solidFill>
                <a:cs typeface="Arial" panose="020B0604020202020204" pitchFamily="34" charset="0"/>
              </a:rPr>
              <a:t>(14 </a:t>
            </a:r>
            <a:r>
              <a:rPr lang="en-GB" sz="1000" b="1" i="1" dirty="0">
                <a:solidFill>
                  <a:srgbClr val="0033CC"/>
                </a:solidFill>
                <a:cs typeface="Arial" panose="020B0604020202020204" pitchFamily="34" charset="0"/>
              </a:rPr>
              <a:t>WPV1s in </a:t>
            </a:r>
            <a:r>
              <a:rPr lang="en-GB" sz="1000" b="1" i="1" dirty="0" smtClean="0">
                <a:solidFill>
                  <a:srgbClr val="0033CC"/>
                </a:solidFill>
                <a:cs typeface="Arial" panose="020B0604020202020204" pitchFamily="34" charset="0"/>
              </a:rPr>
              <a:t>2017)</a:t>
            </a:r>
            <a:endParaRPr lang="en-GB" sz="1000" b="1" i="1" dirty="0">
              <a:solidFill>
                <a:srgbClr val="0033CC"/>
              </a:solidFill>
              <a:cs typeface="Arial" panose="020B0604020202020204" pitchFamily="34" charset="0"/>
            </a:endParaRPr>
          </a:p>
          <a:p>
            <a:pPr fontAlgn="base">
              <a:spcBef>
                <a:spcPct val="0"/>
              </a:spcBef>
              <a:spcAft>
                <a:spcPct val="0"/>
              </a:spcAft>
            </a:pPr>
            <a:r>
              <a:rPr lang="en-GB" sz="1000" b="1" dirty="0">
                <a:solidFill>
                  <a:schemeClr val="bg1">
                    <a:lumMod val="50000"/>
                  </a:schemeClr>
                </a:solidFill>
                <a:cs typeface="Arial" panose="020B0604020202020204" pitchFamily="34" charset="0"/>
              </a:rPr>
              <a:t>Most Recent onset : </a:t>
            </a:r>
            <a:r>
              <a:rPr lang="en-GB" sz="1000" b="1" dirty="0" smtClean="0">
                <a:solidFill>
                  <a:schemeClr val="bg1">
                    <a:lumMod val="50000"/>
                  </a:schemeClr>
                </a:solidFill>
                <a:cs typeface="Arial" panose="020B0604020202020204" pitchFamily="34" charset="0"/>
              </a:rPr>
              <a:t>2 Oct 2018</a:t>
            </a:r>
            <a:endParaRPr lang="en-GB" sz="1000" b="1" dirty="0">
              <a:solidFill>
                <a:schemeClr val="bg1">
                  <a:lumMod val="50000"/>
                </a:schemeClr>
              </a:solidFill>
              <a:cs typeface="Arial" panose="020B0604020202020204" pitchFamily="34" charset="0"/>
            </a:endParaRPr>
          </a:p>
        </p:txBody>
      </p:sp>
      <p:sp>
        <p:nvSpPr>
          <p:cNvPr id="38" name="TextBox 37"/>
          <p:cNvSpPr txBox="1"/>
          <p:nvPr/>
        </p:nvSpPr>
        <p:spPr>
          <a:xfrm>
            <a:off x="6022734" y="2103179"/>
            <a:ext cx="2123235" cy="592470"/>
          </a:xfrm>
          <a:prstGeom prst="rect">
            <a:avLst/>
          </a:prstGeom>
          <a:solidFill>
            <a:schemeClr val="bg1"/>
          </a:solidFill>
          <a:ln w="12700">
            <a:solidFill>
              <a:srgbClr val="FF0000"/>
            </a:solidFill>
          </a:ln>
        </p:spPr>
        <p:txBody>
          <a:bodyPr wrap="square" rtlCol="0">
            <a:spAutoFit/>
          </a:bodyPr>
          <a:lstStyle/>
          <a:p>
            <a:pPr fontAlgn="base">
              <a:spcBef>
                <a:spcPct val="0"/>
              </a:spcBef>
              <a:spcAft>
                <a:spcPts val="300"/>
              </a:spcAft>
            </a:pPr>
            <a:r>
              <a:rPr lang="en-GB" sz="1000" b="1" dirty="0">
                <a:cs typeface="Arial" panose="020B0604020202020204" pitchFamily="34" charset="0"/>
              </a:rPr>
              <a:t>Pakistan: </a:t>
            </a:r>
          </a:p>
          <a:p>
            <a:pPr fontAlgn="base">
              <a:spcBef>
                <a:spcPct val="0"/>
              </a:spcBef>
              <a:spcAft>
                <a:spcPct val="0"/>
              </a:spcAft>
            </a:pPr>
            <a:r>
              <a:rPr lang="en-GB" sz="1000" b="1" dirty="0">
                <a:solidFill>
                  <a:srgbClr val="FF0000"/>
                </a:solidFill>
                <a:cs typeface="Arial" panose="020B0604020202020204" pitchFamily="34" charset="0"/>
              </a:rPr>
              <a:t>8</a:t>
            </a:r>
            <a:r>
              <a:rPr lang="en-GB" sz="1000" b="1" dirty="0" smtClean="0">
                <a:solidFill>
                  <a:srgbClr val="FF0000"/>
                </a:solidFill>
                <a:cs typeface="Arial" panose="020B0604020202020204" pitchFamily="34" charset="0"/>
              </a:rPr>
              <a:t> WPV1 </a:t>
            </a:r>
            <a:r>
              <a:rPr lang="en-GB" sz="1000" b="1" dirty="0">
                <a:solidFill>
                  <a:srgbClr val="FF0000"/>
                </a:solidFill>
                <a:cs typeface="Arial" panose="020B0604020202020204" pitchFamily="34" charset="0"/>
              </a:rPr>
              <a:t>in 2018 </a:t>
            </a:r>
            <a:r>
              <a:rPr lang="en-GB" sz="1000" b="1" dirty="0" smtClean="0">
                <a:solidFill>
                  <a:srgbClr val="FF0000"/>
                </a:solidFill>
                <a:cs typeface="Arial" panose="020B0604020202020204" pitchFamily="34" charset="0"/>
              </a:rPr>
              <a:t> </a:t>
            </a:r>
            <a:r>
              <a:rPr lang="en-GB" sz="1000" b="1" i="1" dirty="0">
                <a:solidFill>
                  <a:srgbClr val="0033CC"/>
                </a:solidFill>
                <a:cs typeface="Arial" panose="020B0604020202020204" pitchFamily="34" charset="0"/>
              </a:rPr>
              <a:t>(</a:t>
            </a:r>
            <a:r>
              <a:rPr lang="en-GB" sz="1000" b="1" i="1" dirty="0" smtClean="0">
                <a:solidFill>
                  <a:srgbClr val="0033CC"/>
                </a:solidFill>
                <a:cs typeface="Arial" panose="020B0604020202020204" pitchFamily="34" charset="0"/>
              </a:rPr>
              <a:t>8 </a:t>
            </a:r>
            <a:r>
              <a:rPr lang="en-GB" sz="1000" b="1" i="1" dirty="0">
                <a:solidFill>
                  <a:srgbClr val="0033CC"/>
                </a:solidFill>
                <a:cs typeface="Arial" panose="020B0604020202020204" pitchFamily="34" charset="0"/>
              </a:rPr>
              <a:t>WPV1s in </a:t>
            </a:r>
            <a:r>
              <a:rPr lang="en-GB" sz="1000" b="1" i="1" dirty="0" smtClean="0">
                <a:solidFill>
                  <a:srgbClr val="0033CC"/>
                </a:solidFill>
                <a:cs typeface="Arial" panose="020B0604020202020204" pitchFamily="34" charset="0"/>
              </a:rPr>
              <a:t>2017)</a:t>
            </a:r>
            <a:endParaRPr lang="en-GB" sz="1000" b="1" i="1" dirty="0">
              <a:solidFill>
                <a:srgbClr val="0033CC"/>
              </a:solidFill>
              <a:cs typeface="Arial" panose="020B0604020202020204" pitchFamily="34" charset="0"/>
            </a:endParaRPr>
          </a:p>
          <a:p>
            <a:pPr fontAlgn="base">
              <a:spcBef>
                <a:spcPct val="0"/>
              </a:spcBef>
              <a:spcAft>
                <a:spcPct val="0"/>
              </a:spcAft>
            </a:pPr>
            <a:r>
              <a:rPr lang="en-GB" sz="1000" b="1" dirty="0">
                <a:solidFill>
                  <a:schemeClr val="bg1">
                    <a:lumMod val="50000"/>
                  </a:schemeClr>
                </a:solidFill>
                <a:cs typeface="Arial" panose="020B0604020202020204" pitchFamily="34" charset="0"/>
              </a:rPr>
              <a:t>Most Recent Onset: </a:t>
            </a:r>
            <a:r>
              <a:rPr lang="en-GB" sz="1000" b="1" dirty="0" smtClean="0">
                <a:solidFill>
                  <a:schemeClr val="bg1">
                    <a:lumMod val="50000"/>
                  </a:schemeClr>
                </a:solidFill>
                <a:cs typeface="Arial" panose="020B0604020202020204" pitchFamily="34" charset="0"/>
              </a:rPr>
              <a:t>7 Oct 2018</a:t>
            </a:r>
            <a:endParaRPr lang="en-GB" sz="1000" b="1" dirty="0">
              <a:solidFill>
                <a:schemeClr val="bg1">
                  <a:lumMod val="50000"/>
                </a:schemeClr>
              </a:solidFill>
              <a:cs typeface="Arial" panose="020B0604020202020204" pitchFamily="34" charset="0"/>
            </a:endParaRPr>
          </a:p>
        </p:txBody>
      </p:sp>
      <p:sp>
        <p:nvSpPr>
          <p:cNvPr id="24" name="TextBox 23"/>
          <p:cNvSpPr txBox="1"/>
          <p:nvPr/>
        </p:nvSpPr>
        <p:spPr>
          <a:xfrm>
            <a:off x="988712" y="3463825"/>
            <a:ext cx="2344848" cy="592470"/>
          </a:xfrm>
          <a:prstGeom prst="rect">
            <a:avLst/>
          </a:prstGeom>
          <a:solidFill>
            <a:schemeClr val="bg1"/>
          </a:solidFill>
          <a:ln w="12700">
            <a:solidFill>
              <a:srgbClr val="FF0000"/>
            </a:solidFill>
          </a:ln>
        </p:spPr>
        <p:txBody>
          <a:bodyPr wrap="square" rtlCol="0">
            <a:spAutoFit/>
          </a:bodyPr>
          <a:lstStyle/>
          <a:p>
            <a:pPr fontAlgn="base">
              <a:spcBef>
                <a:spcPct val="0"/>
              </a:spcBef>
              <a:spcAft>
                <a:spcPts val="300"/>
              </a:spcAft>
            </a:pPr>
            <a:r>
              <a:rPr lang="en-GB" sz="1000" b="1" dirty="0" smtClean="0">
                <a:cs typeface="Arial" panose="020B0604020202020204" pitchFamily="34" charset="0"/>
              </a:rPr>
              <a:t>Nigeria: </a:t>
            </a:r>
            <a:endParaRPr lang="en-GB" sz="1000" b="1" dirty="0">
              <a:cs typeface="Arial" panose="020B0604020202020204" pitchFamily="34" charset="0"/>
            </a:endParaRPr>
          </a:p>
          <a:p>
            <a:pPr fontAlgn="base">
              <a:spcBef>
                <a:spcPct val="0"/>
              </a:spcBef>
              <a:spcAft>
                <a:spcPct val="0"/>
              </a:spcAft>
            </a:pPr>
            <a:r>
              <a:rPr lang="en-GB" sz="1000" b="1" dirty="0">
                <a:solidFill>
                  <a:srgbClr val="FF0000"/>
                </a:solidFill>
                <a:cs typeface="Arial" panose="020B0604020202020204" pitchFamily="34" charset="0"/>
              </a:rPr>
              <a:t>Last </a:t>
            </a:r>
            <a:r>
              <a:rPr lang="en-GB" sz="1000" b="1" dirty="0" smtClean="0">
                <a:solidFill>
                  <a:srgbClr val="FF0000"/>
                </a:solidFill>
                <a:cs typeface="Arial" panose="020B0604020202020204" pitchFamily="34" charset="0"/>
              </a:rPr>
              <a:t>case:  </a:t>
            </a:r>
            <a:r>
              <a:rPr lang="en-GB" sz="1000" b="1" dirty="0">
                <a:solidFill>
                  <a:srgbClr val="FF0000"/>
                </a:solidFill>
                <a:cs typeface="Arial" panose="020B0604020202020204" pitchFamily="34" charset="0"/>
              </a:rPr>
              <a:t>21 Aug  2016</a:t>
            </a:r>
          </a:p>
          <a:p>
            <a:pPr fontAlgn="base">
              <a:spcBef>
                <a:spcPct val="0"/>
              </a:spcBef>
              <a:spcAft>
                <a:spcPct val="0"/>
              </a:spcAft>
            </a:pPr>
            <a:r>
              <a:rPr lang="en-GB" sz="1000" b="1" dirty="0">
                <a:solidFill>
                  <a:srgbClr val="FF0000"/>
                </a:solidFill>
                <a:cs typeface="Arial" panose="020B0604020202020204" pitchFamily="34" charset="0"/>
              </a:rPr>
              <a:t>Last WPV detected : 27 Sep 2016</a:t>
            </a:r>
          </a:p>
        </p:txBody>
      </p:sp>
      <p:sp>
        <p:nvSpPr>
          <p:cNvPr id="25" name="Rectangle 3"/>
          <p:cNvSpPr txBox="1">
            <a:spLocks noGrp="1" noChangeArrowheads="1"/>
          </p:cNvSpPr>
          <p:nvPr>
            <p:ph type="title"/>
          </p:nvPr>
        </p:nvSpPr>
        <p:spPr>
          <a:xfrm>
            <a:off x="0" y="-8936"/>
            <a:ext cx="9144000" cy="557616"/>
          </a:xfrm>
          <a:solidFill>
            <a:srgbClr val="820082"/>
          </a:solidFill>
          <a:extLst/>
        </p:spPr>
        <p:txBody>
          <a:bodyPr>
            <a:noAutofit/>
          </a:bodyPr>
          <a:lstStyle/>
          <a:p>
            <a:pPr eaLnBrk="1" fontAlgn="auto" hangingPunct="1">
              <a:spcBef>
                <a:spcPts val="1200"/>
              </a:spcBef>
              <a:spcAft>
                <a:spcPts val="0"/>
              </a:spcAft>
              <a:defRPr/>
            </a:pPr>
            <a:r>
              <a:rPr lang="en-GB" altLang="en-US" sz="2800" b="1" dirty="0">
                <a:solidFill>
                  <a:schemeClr val="bg1"/>
                </a:solidFill>
                <a:latin typeface="Century Gothic" panose="020B0502020202020204" pitchFamily="34" charset="0"/>
              </a:rPr>
              <a:t>Wild</a:t>
            </a:r>
            <a:r>
              <a:rPr lang="en-GB" altLang="en-US" sz="2400" b="1" dirty="0">
                <a:solidFill>
                  <a:schemeClr val="bg1"/>
                </a:solidFill>
                <a:latin typeface="Century Gothic" panose="020B0502020202020204" pitchFamily="34" charset="0"/>
              </a:rPr>
              <a:t> </a:t>
            </a:r>
            <a:r>
              <a:rPr lang="en-GB" altLang="en-US" sz="2800" b="1" dirty="0">
                <a:solidFill>
                  <a:schemeClr val="bg1"/>
                </a:solidFill>
                <a:latin typeface="Century Gothic" panose="020B0502020202020204" pitchFamily="34" charset="0"/>
              </a:rPr>
              <a:t>Poliovirus </a:t>
            </a:r>
            <a:r>
              <a:rPr lang="en-GB" altLang="en-US" sz="2800" b="1" dirty="0" smtClean="0">
                <a:solidFill>
                  <a:schemeClr val="bg1"/>
                </a:solidFill>
                <a:latin typeface="Century Gothic" panose="020B0502020202020204" pitchFamily="34" charset="0"/>
              </a:rPr>
              <a:t>Cases: 2017 (22) </a:t>
            </a:r>
            <a:r>
              <a:rPr lang="en-GB" altLang="en-US" sz="2800" b="1" dirty="0">
                <a:solidFill>
                  <a:schemeClr val="bg1"/>
                </a:solidFill>
                <a:latin typeface="Century Gothic" panose="020B0502020202020204" pitchFamily="34" charset="0"/>
              </a:rPr>
              <a:t>and </a:t>
            </a:r>
            <a:r>
              <a:rPr lang="en-GB" altLang="en-US" sz="2800" b="1" dirty="0" smtClean="0">
                <a:solidFill>
                  <a:schemeClr val="bg1"/>
                </a:solidFill>
                <a:latin typeface="Century Gothic" panose="020B0502020202020204" pitchFamily="34" charset="0"/>
              </a:rPr>
              <a:t>2018 (27*) </a:t>
            </a:r>
            <a:endParaRPr lang="en-GB" altLang="en-US" b="1" dirty="0">
              <a:solidFill>
                <a:schemeClr val="bg1"/>
              </a:solidFill>
              <a:latin typeface="Century Gothic" panose="020B0502020202020204" pitchFamily="34" charset="0"/>
            </a:endParaRPr>
          </a:p>
        </p:txBody>
      </p:sp>
      <p:sp>
        <p:nvSpPr>
          <p:cNvPr id="14" name="Oval 5"/>
          <p:cNvSpPr>
            <a:spLocks noChangeAspect="1" noChangeArrowheads="1"/>
          </p:cNvSpPr>
          <p:nvPr/>
        </p:nvSpPr>
        <p:spPr bwMode="auto">
          <a:xfrm>
            <a:off x="926949" y="5479663"/>
            <a:ext cx="65087" cy="71439"/>
          </a:xfrm>
          <a:prstGeom prst="ellipse">
            <a:avLst/>
          </a:pr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lvl1pPr eaLnBrk="0" hangingPunct="0">
              <a:lnSpc>
                <a:spcPct val="90000"/>
              </a:lnSpc>
              <a:spcBef>
                <a:spcPts val="1000"/>
              </a:spcBef>
              <a:buSzPct val="100000"/>
              <a:buFont typeface="Arial" pitchFamily="34" charset="0"/>
              <a:buChar char="•"/>
              <a:defRPr sz="2800">
                <a:solidFill>
                  <a:srgbClr val="000000"/>
                </a:solidFill>
                <a:latin typeface="Calibri" pitchFamily="34" charset="0"/>
              </a:defRPr>
            </a:lvl1pPr>
            <a:lvl2pPr marL="742950" indent="-285750" eaLnBrk="0" hangingPunct="0">
              <a:lnSpc>
                <a:spcPct val="90000"/>
              </a:lnSpc>
              <a:spcBef>
                <a:spcPts val="500"/>
              </a:spcBef>
              <a:buSzPct val="100000"/>
              <a:buFont typeface="Arial" pitchFamily="34" charset="0"/>
              <a:buChar char="•"/>
              <a:defRPr sz="2400">
                <a:solidFill>
                  <a:srgbClr val="000000"/>
                </a:solidFill>
                <a:latin typeface="Calibri" pitchFamily="34" charset="0"/>
              </a:defRPr>
            </a:lvl2pPr>
            <a:lvl3pPr marL="1143000" indent="-228600" eaLnBrk="0" hangingPunct="0">
              <a:lnSpc>
                <a:spcPct val="90000"/>
              </a:lnSpc>
              <a:spcBef>
                <a:spcPts val="500"/>
              </a:spcBef>
              <a:buSzPct val="100000"/>
              <a:buFont typeface="Arial" pitchFamily="34" charset="0"/>
              <a:buChar char="•"/>
              <a:defRPr sz="2000">
                <a:solidFill>
                  <a:srgbClr val="000000"/>
                </a:solidFill>
                <a:latin typeface="Calibri" pitchFamily="34" charset="0"/>
              </a:defRPr>
            </a:lvl3pPr>
            <a:lvl4pPr marL="1600200" indent="-228600" eaLnBrk="0" hangingPunct="0">
              <a:lnSpc>
                <a:spcPct val="90000"/>
              </a:lnSpc>
              <a:spcBef>
                <a:spcPts val="500"/>
              </a:spcBef>
              <a:buSzPct val="100000"/>
              <a:buFont typeface="Arial" pitchFamily="34" charset="0"/>
              <a:buChar char="•"/>
              <a:defRPr>
                <a:solidFill>
                  <a:srgbClr val="000000"/>
                </a:solidFill>
                <a:latin typeface="Calibri" pitchFamily="34" charset="0"/>
              </a:defRPr>
            </a:lvl4pPr>
            <a:lvl5pPr marL="2057400" indent="-228600" eaLnBrk="0" hangingPunct="0">
              <a:lnSpc>
                <a:spcPct val="90000"/>
              </a:lnSpc>
              <a:spcBef>
                <a:spcPts val="500"/>
              </a:spcBef>
              <a:buSzPct val="100000"/>
              <a:buFont typeface="Arial" pitchFamily="34" charset="0"/>
              <a:buChar char="•"/>
              <a:defRPr>
                <a:solidFill>
                  <a:srgbClr val="000000"/>
                </a:solidFill>
                <a:latin typeface="Calibri" pitchFamily="34" charset="0"/>
              </a:defRPr>
            </a:lvl5pPr>
            <a:lvl6pPr marL="25146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6pPr>
            <a:lvl7pPr marL="29718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7pPr>
            <a:lvl8pPr marL="34290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8pPr>
            <a:lvl9pPr marL="38862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9pPr>
          </a:lstStyle>
          <a:p>
            <a:pPr eaLnBrk="1" hangingPunct="1">
              <a:lnSpc>
                <a:spcPct val="100000"/>
              </a:lnSpc>
              <a:spcBef>
                <a:spcPct val="0"/>
              </a:spcBef>
              <a:buSzTx/>
              <a:buFontTx/>
              <a:buNone/>
            </a:pPr>
            <a:endParaRPr lang="en-US" altLang="en-US" sz="1200" b="0" dirty="0"/>
          </a:p>
        </p:txBody>
      </p:sp>
      <p:sp>
        <p:nvSpPr>
          <p:cNvPr id="15" name="Text Box 13"/>
          <p:cNvSpPr txBox="1">
            <a:spLocks noChangeArrowheads="1"/>
          </p:cNvSpPr>
          <p:nvPr/>
        </p:nvSpPr>
        <p:spPr bwMode="auto">
          <a:xfrm>
            <a:off x="972971" y="5378097"/>
            <a:ext cx="1929631"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lnSpc>
                <a:spcPct val="90000"/>
              </a:lnSpc>
              <a:spcBef>
                <a:spcPts val="1000"/>
              </a:spcBef>
              <a:buSzPct val="100000"/>
              <a:buFont typeface="Arial" pitchFamily="34" charset="0"/>
              <a:buChar char="•"/>
              <a:defRPr sz="2800">
                <a:solidFill>
                  <a:srgbClr val="000000"/>
                </a:solidFill>
                <a:latin typeface="Calibri" pitchFamily="34" charset="0"/>
              </a:defRPr>
            </a:lvl1pPr>
            <a:lvl2pPr marL="742950" indent="-285750" eaLnBrk="0" hangingPunct="0">
              <a:lnSpc>
                <a:spcPct val="90000"/>
              </a:lnSpc>
              <a:spcBef>
                <a:spcPts val="500"/>
              </a:spcBef>
              <a:buSzPct val="100000"/>
              <a:buFont typeface="Arial" pitchFamily="34" charset="0"/>
              <a:buChar char="•"/>
              <a:defRPr sz="2400">
                <a:solidFill>
                  <a:srgbClr val="000000"/>
                </a:solidFill>
                <a:latin typeface="Calibri" pitchFamily="34" charset="0"/>
              </a:defRPr>
            </a:lvl2pPr>
            <a:lvl3pPr marL="1143000" indent="-228600" eaLnBrk="0" hangingPunct="0">
              <a:lnSpc>
                <a:spcPct val="90000"/>
              </a:lnSpc>
              <a:spcBef>
                <a:spcPts val="500"/>
              </a:spcBef>
              <a:buSzPct val="100000"/>
              <a:buFont typeface="Arial" pitchFamily="34" charset="0"/>
              <a:buChar char="•"/>
              <a:defRPr sz="2000">
                <a:solidFill>
                  <a:srgbClr val="000000"/>
                </a:solidFill>
                <a:latin typeface="Calibri" pitchFamily="34" charset="0"/>
              </a:defRPr>
            </a:lvl3pPr>
            <a:lvl4pPr marL="1600200" indent="-228600" eaLnBrk="0" hangingPunct="0">
              <a:lnSpc>
                <a:spcPct val="90000"/>
              </a:lnSpc>
              <a:spcBef>
                <a:spcPts val="500"/>
              </a:spcBef>
              <a:buSzPct val="100000"/>
              <a:buFont typeface="Arial" pitchFamily="34" charset="0"/>
              <a:buChar char="•"/>
              <a:defRPr>
                <a:solidFill>
                  <a:srgbClr val="000000"/>
                </a:solidFill>
                <a:latin typeface="Calibri" pitchFamily="34" charset="0"/>
              </a:defRPr>
            </a:lvl4pPr>
            <a:lvl5pPr marL="2057400" indent="-228600" eaLnBrk="0" hangingPunct="0">
              <a:lnSpc>
                <a:spcPct val="90000"/>
              </a:lnSpc>
              <a:spcBef>
                <a:spcPts val="500"/>
              </a:spcBef>
              <a:buSzPct val="100000"/>
              <a:buFont typeface="Arial" pitchFamily="34" charset="0"/>
              <a:buChar char="•"/>
              <a:defRPr>
                <a:solidFill>
                  <a:srgbClr val="000000"/>
                </a:solidFill>
                <a:latin typeface="Calibri" pitchFamily="34" charset="0"/>
              </a:defRPr>
            </a:lvl5pPr>
            <a:lvl6pPr marL="25146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6pPr>
            <a:lvl7pPr marL="29718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7pPr>
            <a:lvl8pPr marL="34290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8pPr>
            <a:lvl9pPr marL="38862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9pPr>
          </a:lstStyle>
          <a:p>
            <a:pPr>
              <a:lnSpc>
                <a:spcPct val="100000"/>
              </a:lnSpc>
              <a:spcBef>
                <a:spcPct val="0"/>
              </a:spcBef>
              <a:buSzTx/>
              <a:buFontTx/>
              <a:buNone/>
            </a:pPr>
            <a:r>
              <a:rPr lang="en-GB" altLang="en-US" sz="1200" b="0" dirty="0"/>
              <a:t> Wild poliovirus type </a:t>
            </a:r>
            <a:r>
              <a:rPr lang="en-GB" altLang="en-US" sz="1200" b="0" dirty="0" smtClean="0"/>
              <a:t>1 2018</a:t>
            </a:r>
            <a:endParaRPr lang="en-GB" altLang="en-US" sz="1200" b="0" dirty="0"/>
          </a:p>
        </p:txBody>
      </p:sp>
      <p:grpSp>
        <p:nvGrpSpPr>
          <p:cNvPr id="3" name="Group 2"/>
          <p:cNvGrpSpPr/>
          <p:nvPr/>
        </p:nvGrpSpPr>
        <p:grpSpPr>
          <a:xfrm>
            <a:off x="1768917" y="1068261"/>
            <a:ext cx="4614333" cy="1712667"/>
            <a:chOff x="1862667" y="1123660"/>
            <a:chExt cx="4614333" cy="1712667"/>
          </a:xfrm>
        </p:grpSpPr>
        <p:sp>
          <p:nvSpPr>
            <p:cNvPr id="2" name="Oval Callout 1"/>
            <p:cNvSpPr/>
            <p:nvPr/>
          </p:nvSpPr>
          <p:spPr>
            <a:xfrm>
              <a:off x="2734733" y="1259139"/>
              <a:ext cx="3158067" cy="1275748"/>
            </a:xfrm>
            <a:prstGeom prst="wedgeEllipseCallout">
              <a:avLst>
                <a:gd name="adj1" fmla="val -51396"/>
                <a:gd name="adj2" fmla="val 7637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Callout 15"/>
            <p:cNvSpPr/>
            <p:nvPr/>
          </p:nvSpPr>
          <p:spPr>
            <a:xfrm>
              <a:off x="1862667" y="1123660"/>
              <a:ext cx="4614333" cy="1712667"/>
            </a:xfrm>
            <a:prstGeom prst="wedgeEllipseCallout">
              <a:avLst>
                <a:gd name="adj1" fmla="val 61157"/>
                <a:gd name="adj2" fmla="val -338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b="1" dirty="0" smtClean="0">
                  <a:solidFill>
                    <a:schemeClr val="bg1"/>
                  </a:solidFill>
                </a:rPr>
                <a:t>Last WPV 3 detected 6 years ago</a:t>
              </a:r>
            </a:p>
            <a:p>
              <a:pPr algn="ctr"/>
              <a:r>
                <a:rPr lang="en-GB" dirty="0" smtClean="0">
                  <a:solidFill>
                    <a:schemeClr val="bg1"/>
                  </a:solidFill>
                </a:rPr>
                <a:t> </a:t>
              </a:r>
            </a:p>
            <a:p>
              <a:pPr algn="ctr"/>
              <a:r>
                <a:rPr lang="en-GB" sz="1600" dirty="0" smtClean="0">
                  <a:solidFill>
                    <a:schemeClr val="bg1"/>
                  </a:solidFill>
                </a:rPr>
                <a:t>July 2012 (FATA, Pakistan) </a:t>
              </a:r>
            </a:p>
            <a:p>
              <a:pPr algn="ctr"/>
              <a:r>
                <a:rPr lang="en-GB" sz="1600" dirty="0">
                  <a:solidFill>
                    <a:schemeClr val="bg1"/>
                  </a:solidFill>
                </a:rPr>
                <a:t>N</a:t>
              </a:r>
              <a:r>
                <a:rPr lang="en-GB" sz="1600" dirty="0" smtClean="0">
                  <a:solidFill>
                    <a:schemeClr val="bg1"/>
                  </a:solidFill>
                </a:rPr>
                <a:t>ovember 2012 (Yobe, Nigeria) </a:t>
              </a:r>
              <a:endParaRPr lang="en-US" sz="1600" dirty="0">
                <a:solidFill>
                  <a:schemeClr val="bg1"/>
                </a:solidFill>
              </a:endParaRPr>
            </a:p>
          </p:txBody>
        </p:sp>
      </p:grpSp>
    </p:spTree>
    <p:extLst>
      <p:ext uri="{BB962C8B-B14F-4D97-AF65-F5344CB8AC3E}">
        <p14:creationId xmlns:p14="http://schemas.microsoft.com/office/powerpoint/2010/main" xmlns="" val="2498992869"/>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08720"/>
          </a:xfrm>
        </p:spPr>
        <p:txBody>
          <a:bodyPr/>
          <a:lstStyle/>
          <a:p>
            <a:r>
              <a:rPr lang="en-US" sz="3200" dirty="0" smtClean="0"/>
              <a:t>Overall Coverage in March 2018 Round</a:t>
            </a:r>
            <a:endParaRPr lang="en-US" sz="3200" dirty="0"/>
          </a:p>
        </p:txBody>
      </p:sp>
      <p:graphicFrame>
        <p:nvGraphicFramePr>
          <p:cNvPr id="4" name="Table 3"/>
          <p:cNvGraphicFramePr>
            <a:graphicFrameLocks noGrp="1"/>
          </p:cNvGraphicFramePr>
          <p:nvPr>
            <p:extLst>
              <p:ext uri="{D42A27DB-BD31-4B8C-83A1-F6EECF244321}">
                <p14:modId xmlns:p14="http://schemas.microsoft.com/office/powerpoint/2010/main" xmlns="" val="1946051319"/>
              </p:ext>
            </p:extLst>
          </p:nvPr>
        </p:nvGraphicFramePr>
        <p:xfrm>
          <a:off x="107502" y="980727"/>
          <a:ext cx="9036498" cy="5706893"/>
        </p:xfrm>
        <a:graphic>
          <a:graphicData uri="http://schemas.openxmlformats.org/drawingml/2006/table">
            <a:tbl>
              <a:tblPr>
                <a:tableStyleId>{5C22544A-7EE6-4342-B048-85BDC9FD1C3A}</a:tableStyleId>
              </a:tblPr>
              <a:tblGrid>
                <a:gridCol w="1512170"/>
                <a:gridCol w="1008112"/>
                <a:gridCol w="1008112"/>
                <a:gridCol w="1008112"/>
                <a:gridCol w="1008112"/>
                <a:gridCol w="1224136"/>
                <a:gridCol w="1052751"/>
                <a:gridCol w="1214993"/>
              </a:tblGrid>
              <a:tr h="457648">
                <a:tc rowSpan="2">
                  <a:txBody>
                    <a:bodyPr/>
                    <a:lstStyle/>
                    <a:p>
                      <a:pPr algn="ctr" fontAlgn="ctr"/>
                      <a:r>
                        <a:rPr lang="en-US" sz="1400" b="1" u="none" strike="noStrike" dirty="0">
                          <a:effectLst/>
                        </a:rPr>
                        <a:t>Name of Block</a:t>
                      </a:r>
                      <a:endParaRPr lang="en-US" sz="1400" b="1" i="0" u="none" strike="noStrike" dirty="0">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n-US" sz="1400" b="1" u="none" strike="noStrike" dirty="0">
                          <a:effectLst/>
                        </a:rPr>
                        <a:t>Estimated Number of Children Below 5 Years</a:t>
                      </a:r>
                      <a:endParaRPr lang="en-US" sz="1400" b="1" i="0" u="none" strike="noStrike" dirty="0">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u="none" strike="noStrike">
                          <a:effectLst/>
                        </a:rPr>
                        <a:t>Booth Coverage</a:t>
                      </a:r>
                      <a:endParaRPr lang="en-US" sz="1400" b="1" i="0" u="none" strike="noStrike">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fontAlgn="ctr"/>
                      <a:r>
                        <a:rPr lang="en-US" sz="1400" b="1" u="none" strike="noStrike" dirty="0">
                          <a:effectLst/>
                        </a:rPr>
                        <a:t>House to House Coverage</a:t>
                      </a:r>
                      <a:endParaRPr lang="en-US" sz="1400" b="1" i="0" u="none" strike="noStrike" dirty="0">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rowSpan="2">
                  <a:txBody>
                    <a:bodyPr/>
                    <a:lstStyle/>
                    <a:p>
                      <a:pPr algn="ctr" fontAlgn="ctr"/>
                      <a:r>
                        <a:rPr lang="en-US" sz="1400" b="1" u="none" strike="noStrike">
                          <a:effectLst/>
                        </a:rPr>
                        <a:t>No.of Children vaccinated at transit pionts/mela sites/bazaars</a:t>
                      </a:r>
                      <a:endParaRPr lang="en-US" sz="1400" b="1" i="0" u="none" strike="noStrike">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n-US" sz="1400" b="1" u="none" strike="noStrike">
                          <a:effectLst/>
                        </a:rPr>
                        <a:t>Total Children Vaccinated</a:t>
                      </a:r>
                      <a:endParaRPr lang="en-US" sz="1400" b="1" i="0" u="none" strike="noStrike">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n-US" sz="1400" b="1" u="none" strike="noStrike" dirty="0">
                          <a:effectLst/>
                        </a:rPr>
                        <a:t>Percentage (%)</a:t>
                      </a:r>
                      <a:endParaRPr lang="en-US" sz="1400" b="1" i="0" u="none" strike="noStrike" dirty="0">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r>
              <a:tr h="1185655">
                <a:tc vMerge="1">
                  <a:txBody>
                    <a:bodyPr/>
                    <a:lstStyle/>
                    <a:p>
                      <a:endParaRPr lang="en-US"/>
                    </a:p>
                  </a:txBody>
                  <a:tcPr/>
                </a:tc>
                <a:tc vMerge="1">
                  <a:txBody>
                    <a:bodyPr/>
                    <a:lstStyle/>
                    <a:p>
                      <a:endParaRPr lang="en-US"/>
                    </a:p>
                  </a:txBody>
                  <a:tcPr/>
                </a:tc>
                <a:tc>
                  <a:txBody>
                    <a:bodyPr/>
                    <a:lstStyle/>
                    <a:p>
                      <a:pPr algn="ctr" fontAlgn="ctr"/>
                      <a:r>
                        <a:rPr lang="en-US" sz="1400" b="1" u="none" strike="noStrike" dirty="0">
                          <a:effectLst/>
                        </a:rPr>
                        <a:t>Total Children Vaccinated in booths</a:t>
                      </a:r>
                      <a:endParaRPr lang="en-US" sz="1400" b="1" i="0" u="none" strike="noStrike" dirty="0">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u="none" strike="noStrike" dirty="0">
                          <a:effectLst/>
                        </a:rPr>
                        <a:t>Total houses visited by teams</a:t>
                      </a:r>
                      <a:endParaRPr lang="en-US" sz="1400" b="1" i="0" u="none" strike="noStrike" dirty="0">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u="none" strike="noStrike" dirty="0">
                          <a:effectLst/>
                        </a:rPr>
                        <a:t>No. of children vaccinated in houses by teams</a:t>
                      </a:r>
                      <a:endParaRPr lang="en-US" sz="1400" b="1" i="0" u="none" strike="noStrike" dirty="0">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tr>
              <a:tr h="451624">
                <a:tc>
                  <a:txBody>
                    <a:bodyPr/>
                    <a:lstStyle/>
                    <a:p>
                      <a:pPr algn="l" fontAlgn="ctr"/>
                      <a:r>
                        <a:rPr lang="en-US" sz="1800" u="none" strike="noStrike" dirty="0">
                          <a:effectLst/>
                        </a:rPr>
                        <a:t>Afzalpur</a:t>
                      </a:r>
                      <a:endParaRPr lang="en-US" sz="1800" b="0" i="0" u="none" strike="noStrike" dirty="0">
                        <a:effectLst/>
                        <a:latin typeface="Helvetica"/>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dirty="0">
                          <a:effectLst/>
                        </a:rPr>
                        <a:t>24480</a:t>
                      </a:r>
                      <a:endParaRPr lang="en-US" sz="1800" b="1" i="0" u="none" strike="noStrike" dirty="0">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a:effectLst/>
                        </a:rPr>
                        <a:t>48216</a:t>
                      </a:r>
                      <a:endParaRPr lang="en-US" sz="1800" b="1" i="0" u="none" strike="noStrike">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a:effectLst/>
                        </a:rPr>
                        <a:t>16797</a:t>
                      </a:r>
                      <a:endParaRPr lang="en-US" sz="1800" b="1" i="0" u="none" strike="noStrike">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dirty="0">
                          <a:effectLst/>
                        </a:rPr>
                        <a:t>1489</a:t>
                      </a:r>
                      <a:endParaRPr lang="en-US" sz="1800" b="1" i="0" u="none" strike="noStrike" dirty="0">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a:effectLst/>
                        </a:rPr>
                        <a:t>4477</a:t>
                      </a:r>
                      <a:endParaRPr lang="en-US" sz="1800" b="1" i="0" u="none" strike="noStrike">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a:effectLst/>
                        </a:rPr>
                        <a:t>24015</a:t>
                      </a:r>
                      <a:endParaRPr lang="en-US" sz="1800" b="1" i="0" u="none" strike="noStrike">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dirty="0">
                          <a:effectLst/>
                        </a:rPr>
                        <a:t>98.10</a:t>
                      </a:r>
                      <a:endParaRPr lang="en-US" sz="1800" b="1" i="0" u="none" strike="noStrike" dirty="0">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r>
              <a:tr h="451624">
                <a:tc>
                  <a:txBody>
                    <a:bodyPr/>
                    <a:lstStyle/>
                    <a:p>
                      <a:pPr algn="l" fontAlgn="ctr"/>
                      <a:r>
                        <a:rPr lang="en-US" sz="1800" u="none" strike="noStrike">
                          <a:effectLst/>
                        </a:rPr>
                        <a:t>Aland</a:t>
                      </a:r>
                      <a:endParaRPr lang="en-US" sz="1800" b="0" i="0" u="none" strike="noStrike">
                        <a:effectLst/>
                        <a:latin typeface="Helvetica"/>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a:effectLst/>
                        </a:rPr>
                        <a:t>38077</a:t>
                      </a:r>
                      <a:endParaRPr lang="en-US" sz="1800" b="1" i="0" u="none" strike="noStrike">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a:effectLst/>
                        </a:rPr>
                        <a:t>73720</a:t>
                      </a:r>
                      <a:endParaRPr lang="en-US" sz="1800" b="1" i="0" u="none" strike="noStrike">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dirty="0">
                          <a:effectLst/>
                        </a:rPr>
                        <a:t>26329</a:t>
                      </a:r>
                      <a:endParaRPr lang="en-US" sz="1800" b="1" i="0" u="none" strike="noStrike" dirty="0">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a:effectLst/>
                        </a:rPr>
                        <a:t>2642</a:t>
                      </a:r>
                      <a:endParaRPr lang="en-US" sz="1800" b="1" i="0" u="none" strike="noStrike">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a:effectLst/>
                        </a:rPr>
                        <a:t>6407</a:t>
                      </a:r>
                      <a:endParaRPr lang="en-US" sz="1800" b="1" i="0" u="none" strike="noStrike">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a:effectLst/>
                        </a:rPr>
                        <a:t>35429</a:t>
                      </a:r>
                      <a:endParaRPr lang="en-US" sz="1800" b="1" i="0" u="none" strike="noStrike">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dirty="0">
                          <a:effectLst/>
                        </a:rPr>
                        <a:t>93.05</a:t>
                      </a:r>
                      <a:endParaRPr lang="en-US" sz="1800" b="1" i="0" u="none" strike="noStrike" dirty="0">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r>
              <a:tr h="451624">
                <a:tc>
                  <a:txBody>
                    <a:bodyPr/>
                    <a:lstStyle/>
                    <a:p>
                      <a:pPr algn="l" fontAlgn="ctr"/>
                      <a:r>
                        <a:rPr lang="en-US" sz="1800" u="none" strike="noStrike">
                          <a:effectLst/>
                        </a:rPr>
                        <a:t>Chincholi</a:t>
                      </a:r>
                      <a:endParaRPr lang="en-US" sz="1800" b="0" i="0" u="none" strike="noStrike">
                        <a:effectLst/>
                        <a:latin typeface="Helvetica"/>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a:effectLst/>
                        </a:rPr>
                        <a:t>28253</a:t>
                      </a:r>
                      <a:endParaRPr lang="en-US" sz="1800" b="1" i="0" u="none" strike="noStrike">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a:effectLst/>
                        </a:rPr>
                        <a:t>57936</a:t>
                      </a:r>
                      <a:endParaRPr lang="en-US" sz="1800" b="1" i="0" u="none" strike="noStrike">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a:effectLst/>
                        </a:rPr>
                        <a:t>21618</a:t>
                      </a:r>
                      <a:endParaRPr lang="en-US" sz="1800" b="1" i="0" u="none" strike="noStrike">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dirty="0">
                          <a:effectLst/>
                        </a:rPr>
                        <a:t>1556</a:t>
                      </a:r>
                      <a:endParaRPr lang="en-US" sz="1800" b="1" i="0" u="none" strike="noStrike" dirty="0">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a:effectLst/>
                        </a:rPr>
                        <a:t>6064</a:t>
                      </a:r>
                      <a:endParaRPr lang="en-US" sz="1800" b="1" i="0" u="none" strike="noStrike">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a:effectLst/>
                        </a:rPr>
                        <a:t>27465</a:t>
                      </a:r>
                      <a:endParaRPr lang="en-US" sz="1800" b="1" i="0" u="none" strike="noStrike">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dirty="0">
                          <a:effectLst/>
                        </a:rPr>
                        <a:t>97.21</a:t>
                      </a:r>
                      <a:endParaRPr lang="en-US" sz="1800" b="1" i="0" u="none" strike="noStrike" dirty="0">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r>
              <a:tr h="396881">
                <a:tc>
                  <a:txBody>
                    <a:bodyPr/>
                    <a:lstStyle/>
                    <a:p>
                      <a:pPr algn="l" fontAlgn="ctr"/>
                      <a:r>
                        <a:rPr lang="en-US" sz="1800" u="none" strike="noStrike">
                          <a:effectLst/>
                        </a:rPr>
                        <a:t>Chittapur</a:t>
                      </a:r>
                      <a:endParaRPr lang="en-US" sz="1800" b="0" i="0" u="none" strike="noStrike">
                        <a:effectLst/>
                        <a:latin typeface="Helvetica"/>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a:effectLst/>
                        </a:rPr>
                        <a:t>45034</a:t>
                      </a:r>
                      <a:endParaRPr lang="en-US" sz="1800" b="1" i="0" u="none" strike="noStrike">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a:effectLst/>
                        </a:rPr>
                        <a:t>90420</a:t>
                      </a:r>
                      <a:endParaRPr lang="en-US" sz="1800" b="1" i="0" u="none" strike="noStrike">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a:effectLst/>
                        </a:rPr>
                        <a:t>34042</a:t>
                      </a:r>
                      <a:endParaRPr lang="en-US" sz="1800" b="1" i="0" u="none" strike="noStrike">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a:effectLst/>
                        </a:rPr>
                        <a:t>3968</a:t>
                      </a:r>
                      <a:endParaRPr lang="en-US" sz="1800" b="1" i="0" u="none" strike="noStrike">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dirty="0">
                          <a:effectLst/>
                        </a:rPr>
                        <a:t>10631</a:t>
                      </a:r>
                      <a:endParaRPr lang="en-US" sz="1800" b="1" i="0" u="none" strike="noStrike" dirty="0">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a:effectLst/>
                        </a:rPr>
                        <a:t>45197</a:t>
                      </a:r>
                      <a:endParaRPr lang="en-US" sz="1800" b="1" i="0" u="none" strike="noStrike">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dirty="0">
                          <a:effectLst/>
                        </a:rPr>
                        <a:t>100.36</a:t>
                      </a:r>
                      <a:endParaRPr lang="en-US" sz="1800" b="1" i="0" u="none" strike="noStrike" dirty="0">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r>
              <a:tr h="451624">
                <a:tc>
                  <a:txBody>
                    <a:bodyPr/>
                    <a:lstStyle/>
                    <a:p>
                      <a:pPr algn="l" fontAlgn="ctr"/>
                      <a:r>
                        <a:rPr lang="en-US" sz="1800" u="none" strike="noStrike">
                          <a:effectLst/>
                        </a:rPr>
                        <a:t>Kalaburagi {R}</a:t>
                      </a:r>
                      <a:endParaRPr lang="en-US" sz="1800" b="0" i="0" u="none" strike="noStrike">
                        <a:effectLst/>
                        <a:latin typeface="Helvetica"/>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a:effectLst/>
                        </a:rPr>
                        <a:t>32124</a:t>
                      </a:r>
                      <a:endParaRPr lang="en-US" sz="1800" b="1" i="0" u="none" strike="noStrike">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a:effectLst/>
                        </a:rPr>
                        <a:t>47621</a:t>
                      </a:r>
                      <a:endParaRPr lang="en-US" sz="1800" b="1" i="0" u="none" strike="noStrike">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a:effectLst/>
                        </a:rPr>
                        <a:t>41164</a:t>
                      </a:r>
                      <a:endParaRPr lang="en-US" sz="1800" b="1" i="0" u="none" strike="noStrike">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a:effectLst/>
                        </a:rPr>
                        <a:t>2221</a:t>
                      </a:r>
                      <a:endParaRPr lang="en-US" sz="1800" b="1" i="0" u="none" strike="noStrike">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a:effectLst/>
                        </a:rPr>
                        <a:t>3787</a:t>
                      </a:r>
                      <a:endParaRPr lang="en-US" sz="1800" b="1" i="0" u="none" strike="noStrike">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dirty="0">
                          <a:effectLst/>
                        </a:rPr>
                        <a:t>32529</a:t>
                      </a:r>
                      <a:endParaRPr lang="en-US" sz="1800" b="1" i="0" u="none" strike="noStrike" dirty="0">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dirty="0">
                          <a:effectLst/>
                        </a:rPr>
                        <a:t>101.26</a:t>
                      </a:r>
                      <a:endParaRPr lang="en-US" sz="1800" b="1" i="0" u="none" strike="noStrike" dirty="0">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r>
              <a:tr h="451624">
                <a:tc>
                  <a:txBody>
                    <a:bodyPr/>
                    <a:lstStyle/>
                    <a:p>
                      <a:pPr algn="l" fontAlgn="ctr"/>
                      <a:r>
                        <a:rPr lang="en-US" sz="1800" u="none" strike="noStrike">
                          <a:effectLst/>
                        </a:rPr>
                        <a:t>Kalaburagi (U)</a:t>
                      </a:r>
                      <a:endParaRPr lang="en-US" sz="1800" b="0" i="0" u="none" strike="noStrike">
                        <a:effectLst/>
                        <a:latin typeface="Helvetica"/>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a:effectLst/>
                        </a:rPr>
                        <a:t>61394</a:t>
                      </a:r>
                      <a:endParaRPr lang="en-US" sz="1800" b="1" i="0" u="none" strike="noStrike">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a:effectLst/>
                        </a:rPr>
                        <a:t>98404</a:t>
                      </a:r>
                      <a:endParaRPr lang="en-US" sz="1800" b="1" i="0" u="none" strike="noStrike">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a:effectLst/>
                        </a:rPr>
                        <a:t>98779</a:t>
                      </a:r>
                      <a:endParaRPr lang="en-US" sz="1800" b="1" i="0" u="none" strike="noStrike">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a:effectLst/>
                        </a:rPr>
                        <a:t>12038</a:t>
                      </a:r>
                      <a:endParaRPr lang="en-US" sz="1800" b="1" i="0" u="none" strike="noStrike">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a:effectLst/>
                        </a:rPr>
                        <a:t>16120</a:t>
                      </a:r>
                      <a:endParaRPr lang="en-US" sz="1800" b="1" i="0" u="none" strike="noStrike">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a:effectLst/>
                        </a:rPr>
                        <a:t>75007</a:t>
                      </a:r>
                      <a:endParaRPr lang="en-US" sz="1800" b="1" i="0" u="none" strike="noStrike">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dirty="0">
                          <a:effectLst/>
                        </a:rPr>
                        <a:t>122.17</a:t>
                      </a:r>
                      <a:endParaRPr lang="en-US" sz="1800" b="1" i="0" u="none" strike="noStrike" dirty="0">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r>
              <a:tr h="451624">
                <a:tc>
                  <a:txBody>
                    <a:bodyPr/>
                    <a:lstStyle/>
                    <a:p>
                      <a:pPr algn="l" fontAlgn="ctr"/>
                      <a:r>
                        <a:rPr lang="en-US" sz="1800" u="none" strike="noStrike">
                          <a:effectLst/>
                        </a:rPr>
                        <a:t>Jewargi</a:t>
                      </a:r>
                      <a:endParaRPr lang="en-US" sz="1800" b="0" i="0" u="none" strike="noStrike">
                        <a:effectLst/>
                        <a:latin typeface="Helvetica"/>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a:effectLst/>
                        </a:rPr>
                        <a:t>33348</a:t>
                      </a:r>
                      <a:endParaRPr lang="en-US" sz="1800" b="1" i="0" u="none" strike="noStrike">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a:effectLst/>
                        </a:rPr>
                        <a:t>28395</a:t>
                      </a:r>
                      <a:endParaRPr lang="en-US" sz="1800" b="1" i="0" u="none" strike="noStrike">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a:effectLst/>
                        </a:rPr>
                        <a:t>58309</a:t>
                      </a:r>
                      <a:endParaRPr lang="en-US" sz="1800" b="1" i="0" u="none" strike="noStrike">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a:effectLst/>
                        </a:rPr>
                        <a:t>5589</a:t>
                      </a:r>
                      <a:endParaRPr lang="en-US" sz="1800" b="1" i="0" u="none" strike="noStrike">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a:effectLst/>
                        </a:rPr>
                        <a:t>1538</a:t>
                      </a:r>
                      <a:endParaRPr lang="en-US" sz="1800" b="1" i="0" u="none" strike="noStrike">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dirty="0">
                          <a:effectLst/>
                        </a:rPr>
                        <a:t>36022</a:t>
                      </a:r>
                      <a:endParaRPr lang="en-US" sz="1800" b="1" i="0" u="none" strike="noStrike" dirty="0">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dirty="0">
                          <a:effectLst/>
                        </a:rPr>
                        <a:t>108.02</a:t>
                      </a:r>
                      <a:endParaRPr lang="en-US" sz="1800" b="1" i="0" u="none" strike="noStrike" dirty="0">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r>
              <a:tr h="410567">
                <a:tc>
                  <a:txBody>
                    <a:bodyPr/>
                    <a:lstStyle/>
                    <a:p>
                      <a:pPr algn="l" fontAlgn="ctr"/>
                      <a:r>
                        <a:rPr lang="en-US" sz="1800" u="none" strike="noStrike">
                          <a:effectLst/>
                        </a:rPr>
                        <a:t>Sedam</a:t>
                      </a:r>
                      <a:endParaRPr lang="en-US" sz="1800" b="0" i="0" u="none" strike="noStrike">
                        <a:effectLst/>
                        <a:latin typeface="Helvetica"/>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a:effectLst/>
                        </a:rPr>
                        <a:t>24298</a:t>
                      </a:r>
                      <a:endParaRPr lang="en-US" sz="1800" b="1" i="0" u="none" strike="noStrike">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a:effectLst/>
                        </a:rPr>
                        <a:t>20029</a:t>
                      </a:r>
                      <a:endParaRPr lang="en-US" sz="1800" b="1" i="0" u="none" strike="noStrike">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a:effectLst/>
                        </a:rPr>
                        <a:t>48449</a:t>
                      </a:r>
                      <a:endParaRPr lang="en-US" sz="1800" b="1" i="0" u="none" strike="noStrike">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a:effectLst/>
                        </a:rPr>
                        <a:t>3138</a:t>
                      </a:r>
                      <a:endParaRPr lang="en-US" sz="1800" b="1" i="0" u="none" strike="noStrike">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a:effectLst/>
                        </a:rPr>
                        <a:t>2264</a:t>
                      </a:r>
                      <a:endParaRPr lang="en-US" sz="1800" b="1" i="0" u="none" strike="noStrike">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a:effectLst/>
                        </a:rPr>
                        <a:t>26065</a:t>
                      </a:r>
                      <a:endParaRPr lang="en-US" sz="1800" b="1" i="0" u="none" strike="noStrike">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dirty="0">
                          <a:effectLst/>
                        </a:rPr>
                        <a:t>107.27</a:t>
                      </a:r>
                      <a:endParaRPr lang="en-US" sz="1800" b="1" i="0" u="none" strike="noStrike" dirty="0">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r>
              <a:tr h="546398">
                <a:tc>
                  <a:txBody>
                    <a:bodyPr/>
                    <a:lstStyle/>
                    <a:p>
                      <a:pPr algn="l" fontAlgn="ctr"/>
                      <a:r>
                        <a:rPr lang="en-US" sz="2800" u="none" strike="noStrike">
                          <a:effectLst/>
                        </a:rPr>
                        <a:t>Total</a:t>
                      </a:r>
                      <a:endParaRPr lang="en-US" sz="2800" b="1" i="0" u="none" strike="noStrike">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a:effectLst/>
                        </a:rPr>
                        <a:t>287008</a:t>
                      </a:r>
                      <a:endParaRPr lang="en-US" sz="1800" b="1" i="0" u="none" strike="noStrike">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a:effectLst/>
                        </a:rPr>
                        <a:t>238802</a:t>
                      </a:r>
                      <a:endParaRPr lang="en-US" sz="1800" b="1" i="0" u="none" strike="noStrike">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a:effectLst/>
                        </a:rPr>
                        <a:t>552373</a:t>
                      </a:r>
                      <a:endParaRPr lang="en-US" sz="1800" b="1" i="0" u="none" strike="noStrike">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a:effectLst/>
                        </a:rPr>
                        <a:t>48904</a:t>
                      </a:r>
                      <a:endParaRPr lang="en-US" sz="1800" b="1" i="0" u="none" strike="noStrike">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a:effectLst/>
                        </a:rPr>
                        <a:t>28642</a:t>
                      </a:r>
                      <a:endParaRPr lang="en-US" sz="1800" b="1" i="0" u="none" strike="noStrike">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a:effectLst/>
                        </a:rPr>
                        <a:t>326340</a:t>
                      </a:r>
                      <a:endParaRPr lang="en-US" sz="1800" b="1" i="0" u="none" strike="noStrike">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dirty="0">
                          <a:effectLst/>
                        </a:rPr>
                        <a:t>113.70</a:t>
                      </a:r>
                      <a:endParaRPr lang="en-US" sz="1800" b="1" i="0" u="none" strike="noStrike" dirty="0">
                        <a:solidFill>
                          <a:srgbClr val="FF0000"/>
                        </a:solidFill>
                        <a:effectLst/>
                        <a:latin typeface="Arial"/>
                      </a:endParaRPr>
                    </a:p>
                  </a:txBody>
                  <a:tcPr marL="7830" marR="7830" marT="783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r>
            </a:tbl>
          </a:graphicData>
        </a:graphic>
      </p:graphicFrame>
    </p:spTree>
    <p:extLst>
      <p:ext uri="{BB962C8B-B14F-4D97-AF65-F5344CB8AC3E}">
        <p14:creationId xmlns:p14="http://schemas.microsoft.com/office/powerpoint/2010/main" xmlns="" val="75523846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92696"/>
          </a:xfrm>
          <a:solidFill>
            <a:srgbClr val="FFC000"/>
          </a:solidFill>
        </p:spPr>
        <p:txBody>
          <a:bodyPr/>
          <a:lstStyle/>
          <a:p>
            <a:r>
              <a:rPr lang="en-US" sz="3600" dirty="0"/>
              <a:t>HRA Reported coverage</a:t>
            </a:r>
          </a:p>
        </p:txBody>
      </p:sp>
      <p:graphicFrame>
        <p:nvGraphicFramePr>
          <p:cNvPr id="5" name="Table 4"/>
          <p:cNvGraphicFramePr>
            <a:graphicFrameLocks noGrp="1"/>
          </p:cNvGraphicFramePr>
          <p:nvPr>
            <p:extLst>
              <p:ext uri="{D42A27DB-BD31-4B8C-83A1-F6EECF244321}">
                <p14:modId xmlns:p14="http://schemas.microsoft.com/office/powerpoint/2010/main" xmlns="" val="3538922248"/>
              </p:ext>
            </p:extLst>
          </p:nvPr>
        </p:nvGraphicFramePr>
        <p:xfrm>
          <a:off x="138808" y="1052736"/>
          <a:ext cx="9001000" cy="5112565"/>
        </p:xfrm>
        <a:graphic>
          <a:graphicData uri="http://schemas.openxmlformats.org/drawingml/2006/table">
            <a:tbl>
              <a:tblPr/>
              <a:tblGrid>
                <a:gridCol w="1037781"/>
                <a:gridCol w="558515"/>
                <a:gridCol w="558515"/>
                <a:gridCol w="558515"/>
                <a:gridCol w="558515"/>
                <a:gridCol w="558515"/>
                <a:gridCol w="558515"/>
                <a:gridCol w="558515"/>
                <a:gridCol w="558515"/>
                <a:gridCol w="558515"/>
                <a:gridCol w="558515"/>
                <a:gridCol w="558515"/>
                <a:gridCol w="558515"/>
                <a:gridCol w="558515"/>
                <a:gridCol w="702524"/>
              </a:tblGrid>
              <a:tr h="481247">
                <a:tc rowSpan="3">
                  <a:txBody>
                    <a:bodyPr/>
                    <a:lstStyle/>
                    <a:p>
                      <a:pPr algn="ctr" fontAlgn="ctr"/>
                      <a:r>
                        <a:rPr lang="en-US" sz="1200" b="1" i="0" u="none" strike="noStrike" dirty="0">
                          <a:solidFill>
                            <a:srgbClr val="000000"/>
                          </a:solidFill>
                          <a:effectLst/>
                          <a:latin typeface="Arial"/>
                        </a:rPr>
                        <a:t>Name of Block</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10">
                  <a:txBody>
                    <a:bodyPr/>
                    <a:lstStyle/>
                    <a:p>
                      <a:pPr algn="ctr" fontAlgn="b"/>
                      <a:r>
                        <a:rPr lang="en-US" sz="2000" b="1" i="0" u="none" strike="noStrike" dirty="0">
                          <a:solidFill>
                            <a:srgbClr val="000000"/>
                          </a:solidFill>
                          <a:effectLst/>
                          <a:latin typeface="Arial"/>
                        </a:rPr>
                        <a:t>Migratory HR Areas</a:t>
                      </a:r>
                    </a:p>
                  </a:txBody>
                  <a:tcPr marL="8175" marR="8175" marT="8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fontAlgn="b"/>
                      <a:r>
                        <a:rPr lang="en-US" sz="1400" b="1" i="0" u="none" strike="noStrike" dirty="0">
                          <a:solidFill>
                            <a:srgbClr val="000000"/>
                          </a:solidFill>
                          <a:effectLst/>
                          <a:latin typeface="Arial"/>
                        </a:rPr>
                        <a:t>Settled HR Areas</a:t>
                      </a:r>
                    </a:p>
                  </a:txBody>
                  <a:tcPr marL="8175" marR="8175" marT="817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rowSpan="3">
                  <a:txBody>
                    <a:bodyPr/>
                    <a:lstStyle/>
                    <a:p>
                      <a:pPr algn="ctr" fontAlgn="ctr"/>
                      <a:r>
                        <a:rPr lang="en-US" sz="1400" b="0" i="0" u="none" strike="noStrike" dirty="0">
                          <a:solidFill>
                            <a:srgbClr val="000000"/>
                          </a:solidFill>
                          <a:effectLst/>
                          <a:latin typeface="Calibri"/>
                        </a:rPr>
                        <a:t>Total Sites Visited</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rowSpan="3">
                  <a:txBody>
                    <a:bodyPr/>
                    <a:lstStyle/>
                    <a:p>
                      <a:pPr algn="ctr" fontAlgn="ctr"/>
                      <a:r>
                        <a:rPr lang="en-US" sz="1400" b="0" i="0" u="none" strike="noStrike" dirty="0">
                          <a:solidFill>
                            <a:srgbClr val="000000"/>
                          </a:solidFill>
                          <a:effectLst/>
                          <a:latin typeface="Calibri"/>
                        </a:rPr>
                        <a:t>Total Children Covered</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424219">
                <a:tc vMerge="1">
                  <a:txBody>
                    <a:bodyPr/>
                    <a:lstStyle/>
                    <a:p>
                      <a:endParaRPr lang="en-US"/>
                    </a:p>
                  </a:txBody>
                  <a:tcPr/>
                </a:tc>
                <a:tc gridSpan="2">
                  <a:txBody>
                    <a:bodyPr/>
                    <a:lstStyle/>
                    <a:p>
                      <a:pPr algn="ctr" fontAlgn="ctr"/>
                      <a:r>
                        <a:rPr lang="en-US" sz="1200" b="1" i="0" u="none" strike="noStrike">
                          <a:solidFill>
                            <a:srgbClr val="000000"/>
                          </a:solidFill>
                          <a:effectLst/>
                          <a:latin typeface="Arial"/>
                        </a:rPr>
                        <a:t>Slums</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algn="ctr" fontAlgn="ctr"/>
                      <a:r>
                        <a:rPr lang="en-US" sz="1200" b="1" i="0" u="none" strike="noStrike">
                          <a:solidFill>
                            <a:srgbClr val="000000"/>
                          </a:solidFill>
                          <a:effectLst/>
                          <a:latin typeface="Arial"/>
                        </a:rPr>
                        <a:t>Nomads</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algn="ctr" fontAlgn="ctr"/>
                      <a:r>
                        <a:rPr lang="en-US" sz="1200" b="1" i="0" u="none" strike="noStrike">
                          <a:solidFill>
                            <a:srgbClr val="000000"/>
                          </a:solidFill>
                          <a:effectLst/>
                          <a:latin typeface="Arial"/>
                        </a:rPr>
                        <a:t>Brick Kiln</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algn="ctr" fontAlgn="ctr"/>
                      <a:r>
                        <a:rPr lang="en-US" sz="1200" b="1" i="0" u="none" strike="noStrike">
                          <a:solidFill>
                            <a:srgbClr val="000000"/>
                          </a:solidFill>
                          <a:effectLst/>
                          <a:latin typeface="Arial"/>
                        </a:rPr>
                        <a:t>Construction Sites</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algn="ctr" fontAlgn="ctr"/>
                      <a:r>
                        <a:rPr lang="en-US" sz="1200" b="1" i="0" u="none" strike="noStrike">
                          <a:solidFill>
                            <a:srgbClr val="000000"/>
                          </a:solidFill>
                          <a:effectLst/>
                          <a:latin typeface="Arial"/>
                        </a:rPr>
                        <a:t>Other Migratory Sites</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rowSpan="2">
                  <a:txBody>
                    <a:bodyPr/>
                    <a:lstStyle/>
                    <a:p>
                      <a:pPr algn="ctr" fontAlgn="ctr"/>
                      <a:r>
                        <a:rPr lang="en-US" sz="1200" b="1" i="0" u="none" strike="noStrike">
                          <a:solidFill>
                            <a:srgbClr val="000000"/>
                          </a:solidFill>
                          <a:effectLst/>
                          <a:latin typeface="Arial"/>
                        </a:rPr>
                        <a:t>No. of sites / areas visited</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n-US" sz="1200" b="1" i="0" u="none" strike="noStrike">
                          <a:solidFill>
                            <a:srgbClr val="000000"/>
                          </a:solidFill>
                          <a:effectLst/>
                          <a:latin typeface="Arial"/>
                        </a:rPr>
                        <a:t>No. of children vaccinated</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r>
              <a:tr h="1020906">
                <a:tc vMerge="1">
                  <a:txBody>
                    <a:bodyPr/>
                    <a:lstStyle/>
                    <a:p>
                      <a:endParaRPr lang="en-US"/>
                    </a:p>
                  </a:txBody>
                  <a:tcPr/>
                </a:tc>
                <a:tc>
                  <a:txBody>
                    <a:bodyPr/>
                    <a:lstStyle/>
                    <a:p>
                      <a:pPr algn="ctr" fontAlgn="ctr"/>
                      <a:r>
                        <a:rPr lang="en-US" sz="1200" b="1" i="0" u="none" strike="noStrike">
                          <a:solidFill>
                            <a:srgbClr val="000000"/>
                          </a:solidFill>
                          <a:effectLst/>
                          <a:latin typeface="Arial"/>
                        </a:rPr>
                        <a:t>No. of sites / areas visited</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No. of children vaccinated</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No. of sites / areas visited</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No. of children vaccinated</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No. of sites / areas visited</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No. of children vaccinated</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No. of sites / areas visited</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No. of children vaccinated</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No. of sites / areas visited</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No. of children vaccinated</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r>
              <a:tr h="278875">
                <a:tc>
                  <a:txBody>
                    <a:bodyPr/>
                    <a:lstStyle/>
                    <a:p>
                      <a:pPr algn="l" fontAlgn="ctr"/>
                      <a:r>
                        <a:rPr lang="en-US" sz="1600" b="0" i="0" u="none" strike="noStrike" dirty="0">
                          <a:solidFill>
                            <a:srgbClr val="000000"/>
                          </a:solidFill>
                          <a:effectLst/>
                          <a:latin typeface="Helvetica"/>
                        </a:rPr>
                        <a:t>Afzalpur</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1</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224</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13</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111</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13</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17</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2</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0</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Arial"/>
                        </a:rPr>
                        <a:t>54</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232</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891</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7703</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a:rPr>
                        <a:t>974</a:t>
                      </a:r>
                    </a:p>
                  </a:txBody>
                  <a:tcPr marL="8175" marR="8175" marT="817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600" b="1" i="0" u="none" strike="noStrike">
                          <a:solidFill>
                            <a:srgbClr val="000000"/>
                          </a:solidFill>
                          <a:effectLst/>
                          <a:latin typeface="Calibri"/>
                        </a:rPr>
                        <a:t>8287</a:t>
                      </a:r>
                    </a:p>
                  </a:txBody>
                  <a:tcPr marL="8175" marR="8175" marT="817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278875">
                <a:tc>
                  <a:txBody>
                    <a:bodyPr/>
                    <a:lstStyle/>
                    <a:p>
                      <a:pPr algn="l" fontAlgn="ctr"/>
                      <a:r>
                        <a:rPr lang="en-US" sz="1600" b="0" i="0" u="none" strike="noStrike">
                          <a:solidFill>
                            <a:srgbClr val="000000"/>
                          </a:solidFill>
                          <a:effectLst/>
                          <a:latin typeface="Helvetica"/>
                        </a:rPr>
                        <a:t>Aland</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1</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6</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1</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3</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1</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5</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4</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52</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21</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283</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182</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5726</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a:rPr>
                        <a:t>210</a:t>
                      </a:r>
                    </a:p>
                  </a:txBody>
                  <a:tcPr marL="8175" marR="8175" marT="817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600" b="1" i="0" u="none" strike="noStrike" dirty="0">
                          <a:solidFill>
                            <a:srgbClr val="000000"/>
                          </a:solidFill>
                          <a:effectLst/>
                          <a:latin typeface="Calibri"/>
                        </a:rPr>
                        <a:t>6075</a:t>
                      </a:r>
                    </a:p>
                  </a:txBody>
                  <a:tcPr marL="8175" marR="8175" marT="817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278875">
                <a:tc>
                  <a:txBody>
                    <a:bodyPr/>
                    <a:lstStyle/>
                    <a:p>
                      <a:pPr algn="l" fontAlgn="ctr"/>
                      <a:r>
                        <a:rPr lang="en-US" sz="1600" b="0" i="0" u="none" strike="noStrike">
                          <a:solidFill>
                            <a:srgbClr val="000000"/>
                          </a:solidFill>
                          <a:effectLst/>
                          <a:latin typeface="Helvetica"/>
                        </a:rPr>
                        <a:t>Chincholi</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0</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0</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2</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10</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0</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0</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Arial"/>
                        </a:rPr>
                        <a:t>2</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32</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0</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0</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128</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9365</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a:rPr>
                        <a:t>132</a:t>
                      </a:r>
                    </a:p>
                  </a:txBody>
                  <a:tcPr marL="8175" marR="8175" marT="817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600" b="1" i="0" u="none" strike="noStrike">
                          <a:solidFill>
                            <a:srgbClr val="000000"/>
                          </a:solidFill>
                          <a:effectLst/>
                          <a:latin typeface="Calibri"/>
                        </a:rPr>
                        <a:t>9407</a:t>
                      </a:r>
                    </a:p>
                  </a:txBody>
                  <a:tcPr marL="8175" marR="8175" marT="817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278875">
                <a:tc>
                  <a:txBody>
                    <a:bodyPr/>
                    <a:lstStyle/>
                    <a:p>
                      <a:pPr algn="l" fontAlgn="ctr"/>
                      <a:r>
                        <a:rPr lang="en-US" sz="1600" b="0" i="0" u="none" strike="noStrike">
                          <a:solidFill>
                            <a:srgbClr val="000000"/>
                          </a:solidFill>
                          <a:effectLst/>
                          <a:latin typeface="Helvetica"/>
                        </a:rPr>
                        <a:t>Chittapur</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0</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0</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5</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17</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2</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0</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0</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0</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4</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8</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207</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8394</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a:rPr>
                        <a:t>218</a:t>
                      </a:r>
                    </a:p>
                  </a:txBody>
                  <a:tcPr marL="8175" marR="8175" marT="817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600" b="1" i="0" u="none" strike="noStrike" dirty="0">
                          <a:solidFill>
                            <a:srgbClr val="000000"/>
                          </a:solidFill>
                          <a:effectLst/>
                          <a:latin typeface="Calibri"/>
                        </a:rPr>
                        <a:t>8419</a:t>
                      </a:r>
                    </a:p>
                  </a:txBody>
                  <a:tcPr marL="8175" marR="8175" marT="817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548705">
                <a:tc>
                  <a:txBody>
                    <a:bodyPr/>
                    <a:lstStyle/>
                    <a:p>
                      <a:pPr algn="l" fontAlgn="ctr"/>
                      <a:r>
                        <a:rPr lang="en-US" sz="1600" b="0" i="0" u="none" strike="noStrike" dirty="0" err="1">
                          <a:solidFill>
                            <a:srgbClr val="000000"/>
                          </a:solidFill>
                          <a:effectLst/>
                          <a:latin typeface="Helvetica"/>
                        </a:rPr>
                        <a:t>Kalaburagi</a:t>
                      </a:r>
                      <a:r>
                        <a:rPr lang="en-US" sz="1600" b="0" i="0" u="none" strike="noStrike" dirty="0">
                          <a:solidFill>
                            <a:srgbClr val="000000"/>
                          </a:solidFill>
                          <a:effectLst/>
                          <a:latin typeface="Helvetica"/>
                        </a:rPr>
                        <a:t> {R}</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0</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0</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3</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2</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72</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427</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6</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7</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106</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161</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326</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4485</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rgbClr val="000000"/>
                          </a:solidFill>
                          <a:effectLst/>
                          <a:latin typeface="Calibri"/>
                        </a:rPr>
                        <a:t>513</a:t>
                      </a:r>
                    </a:p>
                  </a:txBody>
                  <a:tcPr marL="8175" marR="8175" marT="817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600" b="1" i="0" u="none" strike="noStrike" dirty="0">
                          <a:solidFill>
                            <a:srgbClr val="000000"/>
                          </a:solidFill>
                          <a:effectLst/>
                          <a:latin typeface="Calibri"/>
                        </a:rPr>
                        <a:t>5082</a:t>
                      </a:r>
                    </a:p>
                  </a:txBody>
                  <a:tcPr marL="8175" marR="8175" marT="817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550448">
                <a:tc>
                  <a:txBody>
                    <a:bodyPr/>
                    <a:lstStyle/>
                    <a:p>
                      <a:pPr algn="l" fontAlgn="ctr"/>
                      <a:r>
                        <a:rPr lang="en-US" sz="1600" b="0" i="0" u="none" strike="noStrike">
                          <a:solidFill>
                            <a:srgbClr val="000000"/>
                          </a:solidFill>
                          <a:effectLst/>
                          <a:latin typeface="Helvetica"/>
                        </a:rPr>
                        <a:t>Kalaburagi (U)</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0</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0</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18</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251</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197</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480</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17</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175</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0</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0</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76</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9343</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a:rPr>
                        <a:t>308</a:t>
                      </a:r>
                    </a:p>
                  </a:txBody>
                  <a:tcPr marL="8175" marR="8175" marT="817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600" b="1" i="0" u="none" strike="noStrike" dirty="0">
                          <a:solidFill>
                            <a:srgbClr val="000000"/>
                          </a:solidFill>
                          <a:effectLst/>
                          <a:latin typeface="Calibri"/>
                        </a:rPr>
                        <a:t>10249</a:t>
                      </a:r>
                    </a:p>
                  </a:txBody>
                  <a:tcPr marL="8175" marR="8175" marT="817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278875">
                <a:tc>
                  <a:txBody>
                    <a:bodyPr/>
                    <a:lstStyle/>
                    <a:p>
                      <a:pPr algn="l" fontAlgn="ctr"/>
                      <a:r>
                        <a:rPr lang="en-US" sz="1600" b="0" i="0" u="none" strike="noStrike">
                          <a:solidFill>
                            <a:srgbClr val="000000"/>
                          </a:solidFill>
                          <a:effectLst/>
                          <a:latin typeface="Helvetica"/>
                        </a:rPr>
                        <a:t>Jewargi</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1</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8</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9</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42</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3</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7</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0</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0</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63</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301</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28</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1690</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a:rPr>
                        <a:t>104</a:t>
                      </a:r>
                    </a:p>
                  </a:txBody>
                  <a:tcPr marL="8175" marR="8175" marT="817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600" b="1" i="0" u="none" strike="noStrike" dirty="0">
                          <a:solidFill>
                            <a:srgbClr val="000000"/>
                          </a:solidFill>
                          <a:effectLst/>
                          <a:latin typeface="Calibri"/>
                        </a:rPr>
                        <a:t>2048</a:t>
                      </a:r>
                    </a:p>
                  </a:txBody>
                  <a:tcPr marL="8175" marR="8175" marT="817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278875">
                <a:tc>
                  <a:txBody>
                    <a:bodyPr/>
                    <a:lstStyle/>
                    <a:p>
                      <a:pPr algn="l" fontAlgn="ctr"/>
                      <a:r>
                        <a:rPr lang="en-US" sz="1600" b="0" i="0" u="none" strike="noStrike">
                          <a:solidFill>
                            <a:srgbClr val="000000"/>
                          </a:solidFill>
                          <a:effectLst/>
                          <a:latin typeface="Helvetica"/>
                        </a:rPr>
                        <a:t>Sedam</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0</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7</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7</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55</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2</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2</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1</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25</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1</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10</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62</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5054</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a:rPr>
                        <a:t>73</a:t>
                      </a:r>
                    </a:p>
                  </a:txBody>
                  <a:tcPr marL="8175" marR="8175" marT="817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600" b="1" i="0" u="none" strike="noStrike" dirty="0">
                          <a:solidFill>
                            <a:srgbClr val="000000"/>
                          </a:solidFill>
                          <a:effectLst/>
                          <a:latin typeface="Calibri"/>
                        </a:rPr>
                        <a:t>5153</a:t>
                      </a:r>
                    </a:p>
                  </a:txBody>
                  <a:tcPr marL="8175" marR="8175" marT="817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r h="413790">
                <a:tc>
                  <a:txBody>
                    <a:bodyPr/>
                    <a:lstStyle/>
                    <a:p>
                      <a:pPr algn="l" fontAlgn="ctr"/>
                      <a:r>
                        <a:rPr lang="en-US" sz="2400" b="1" i="0" u="none" strike="noStrike">
                          <a:solidFill>
                            <a:srgbClr val="000000"/>
                          </a:solidFill>
                          <a:effectLst/>
                          <a:latin typeface="Arial"/>
                        </a:rPr>
                        <a:t>Total</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3</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245</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58</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491</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290</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938</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32</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291</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249</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995</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1900</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51760</a:t>
                      </a:r>
                    </a:p>
                  </a:txBody>
                  <a:tcPr marL="8175" marR="8175" marT="817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a:rPr>
                        <a:t>2532</a:t>
                      </a:r>
                    </a:p>
                  </a:txBody>
                  <a:tcPr marL="8175" marR="8175" marT="817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600" b="1" i="0" u="none" strike="noStrike" dirty="0">
                          <a:solidFill>
                            <a:srgbClr val="000000"/>
                          </a:solidFill>
                          <a:effectLst/>
                          <a:latin typeface="Calibri"/>
                        </a:rPr>
                        <a:t>54720</a:t>
                      </a:r>
                    </a:p>
                  </a:txBody>
                  <a:tcPr marL="8175" marR="8175" marT="8175"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Tree>
    <p:extLst>
      <p:ext uri="{BB962C8B-B14F-4D97-AF65-F5344CB8AC3E}">
        <p14:creationId xmlns:p14="http://schemas.microsoft.com/office/powerpoint/2010/main" xmlns="" val="35498827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3799143616"/>
              </p:ext>
            </p:extLst>
          </p:nvPr>
        </p:nvGraphicFramePr>
        <p:xfrm>
          <a:off x="251520" y="692694"/>
          <a:ext cx="8784977" cy="2897595"/>
        </p:xfrm>
        <a:graphic>
          <a:graphicData uri="http://schemas.openxmlformats.org/drawingml/2006/table">
            <a:tbl>
              <a:tblPr/>
              <a:tblGrid>
                <a:gridCol w="2111010"/>
                <a:gridCol w="2111010"/>
                <a:gridCol w="2451947"/>
                <a:gridCol w="2111010"/>
              </a:tblGrid>
              <a:tr h="395273">
                <a:tc gridSpan="4">
                  <a:txBody>
                    <a:bodyPr/>
                    <a:lstStyle/>
                    <a:p>
                      <a:pPr algn="ctr" fontAlgn="t"/>
                      <a:r>
                        <a:rPr lang="en-US" sz="2400" b="0" i="0" u="none" strike="noStrike" dirty="0" smtClean="0">
                          <a:effectLst/>
                          <a:latin typeface="Arial"/>
                        </a:rPr>
                        <a:t>False</a:t>
                      </a:r>
                      <a:r>
                        <a:rPr lang="en-US" sz="2400" b="0" i="0" u="none" strike="noStrike" baseline="0" dirty="0" smtClean="0">
                          <a:effectLst/>
                          <a:latin typeface="Arial"/>
                        </a:rPr>
                        <a:t> ‘P’</a:t>
                      </a:r>
                      <a:endParaRPr lang="en-US" sz="2400" b="0" i="0" u="none" strike="noStrike" dirty="0">
                        <a:effectLst/>
                        <a:latin typeface="Arial"/>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hMerge="1">
                  <a:txBody>
                    <a:bodyPr/>
                    <a:lstStyle/>
                    <a:p>
                      <a:pPr algn="ctr" fontAlgn="t"/>
                      <a:endParaRPr lang="en-US" sz="1400" b="0" i="0" u="none" strike="noStrike" dirty="0">
                        <a:effectLst/>
                        <a:latin typeface="Arial"/>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t"/>
                      <a:endParaRPr lang="en-US" sz="1400" b="0" i="0" u="none" strike="noStrike" dirty="0">
                        <a:effectLst/>
                        <a:latin typeface="Arial"/>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t"/>
                      <a:endParaRPr lang="en-US" sz="1400" b="0" i="0" u="none" strike="noStrike" dirty="0">
                        <a:effectLst/>
                        <a:latin typeface="Arial"/>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62209">
                <a:tc>
                  <a:txBody>
                    <a:bodyPr/>
                    <a:lstStyle/>
                    <a:p>
                      <a:pPr algn="ctr" fontAlgn="t"/>
                      <a:r>
                        <a:rPr lang="en-US" sz="1600" b="0" i="0" u="none" strike="noStrike" dirty="0">
                          <a:effectLst/>
                          <a:latin typeface="Arial"/>
                        </a:rPr>
                        <a:t>Block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600" b="0" i="0" u="none" strike="noStrike" dirty="0">
                          <a:effectLst/>
                          <a:latin typeface="Arial"/>
                        </a:rPr>
                        <a:t>Total Houses Visited</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600" b="0" i="0" u="none" strike="noStrike" dirty="0">
                          <a:effectLst/>
                          <a:latin typeface="Arial"/>
                        </a:rPr>
                        <a:t>Total False P Houses Detected</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600" b="0" i="0" u="none" strike="noStrike" dirty="0">
                          <a:effectLst/>
                          <a:latin typeface="Arial"/>
                        </a:rPr>
                        <a:t>%</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0285">
                <a:tc>
                  <a:txBody>
                    <a:bodyPr/>
                    <a:lstStyle/>
                    <a:p>
                      <a:pPr algn="ctr" fontAlgn="t"/>
                      <a:r>
                        <a:rPr lang="en-US" sz="1600" b="0" i="0" u="none" strike="noStrike" dirty="0">
                          <a:effectLst/>
                          <a:latin typeface="Arial"/>
                        </a:rPr>
                        <a:t>Afzalpur</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600" b="0" i="0" u="none" strike="noStrike" dirty="0">
                          <a:effectLst/>
                          <a:latin typeface="Arial"/>
                        </a:rPr>
                        <a:t>120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600" b="0" i="0" u="none" strike="noStrike">
                          <a:effectLst/>
                          <a:latin typeface="Arial"/>
                        </a:rPr>
                        <a:t>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600" b="0" i="0" u="none" strike="noStrike">
                          <a:effectLst/>
                          <a:latin typeface="Arial"/>
                        </a:rPr>
                        <a:t>0.00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7472">
                <a:tc>
                  <a:txBody>
                    <a:bodyPr/>
                    <a:lstStyle/>
                    <a:p>
                      <a:pPr algn="ctr" fontAlgn="t"/>
                      <a:r>
                        <a:rPr lang="en-US" sz="1600" b="0" i="0" u="none" strike="noStrike">
                          <a:effectLst/>
                          <a:latin typeface="Arial"/>
                        </a:rPr>
                        <a:t>Aland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600" b="0" i="0" u="none" strike="noStrike">
                          <a:effectLst/>
                          <a:latin typeface="Arial"/>
                        </a:rPr>
                        <a:t>110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600" b="0" i="0" u="none" strike="noStrike">
                          <a:effectLst/>
                          <a:latin typeface="Arial"/>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600" b="0" i="0" u="none" strike="noStrike">
                          <a:effectLst/>
                          <a:latin typeface="Arial"/>
                        </a:rPr>
                        <a:t>0.91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7472">
                <a:tc>
                  <a:txBody>
                    <a:bodyPr/>
                    <a:lstStyle/>
                    <a:p>
                      <a:pPr algn="ctr" fontAlgn="t"/>
                      <a:r>
                        <a:rPr lang="en-US" sz="1600" b="0" i="0" u="none" strike="noStrike">
                          <a:effectLst/>
                          <a:latin typeface="Arial"/>
                        </a:rPr>
                        <a:t>Chittapur</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600" b="0" i="0" u="none" strike="noStrike">
                          <a:effectLst/>
                          <a:latin typeface="Arial"/>
                        </a:rPr>
                        <a:t>95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600" b="0" i="0" u="none" strike="noStrike">
                          <a:effectLst/>
                          <a:latin typeface="Arial"/>
                        </a:rPr>
                        <a:t>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600" b="0" i="0" u="none" strike="noStrike">
                          <a:effectLst/>
                          <a:latin typeface="Arial"/>
                        </a:rPr>
                        <a:t>0.00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7472">
                <a:tc>
                  <a:txBody>
                    <a:bodyPr/>
                    <a:lstStyle/>
                    <a:p>
                      <a:pPr algn="ctr" fontAlgn="t"/>
                      <a:r>
                        <a:rPr lang="en-US" sz="1600" b="0" i="0" u="none" strike="noStrike">
                          <a:effectLst/>
                          <a:latin typeface="Arial"/>
                        </a:rPr>
                        <a:t>Sedam</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600" b="0" i="0" u="none" strike="noStrike">
                          <a:effectLst/>
                          <a:latin typeface="Arial"/>
                        </a:rPr>
                        <a:t>87</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600" b="0" i="0" u="none" strike="noStrike">
                          <a:effectLst/>
                          <a:latin typeface="Arial"/>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600" b="0" i="0" u="none" strike="noStrike">
                          <a:effectLst/>
                          <a:latin typeface="Arial"/>
                        </a:rPr>
                        <a:t>1.15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7472">
                <a:tc>
                  <a:txBody>
                    <a:bodyPr/>
                    <a:lstStyle/>
                    <a:p>
                      <a:pPr algn="ctr" fontAlgn="t"/>
                      <a:r>
                        <a:rPr lang="en-US" sz="1600" b="0" i="0" u="none" strike="noStrike" dirty="0" err="1">
                          <a:effectLst/>
                          <a:latin typeface="Arial"/>
                        </a:rPr>
                        <a:t>Jewargi</a:t>
                      </a:r>
                      <a:endParaRPr lang="en-US" sz="1600" b="0" i="0" u="none" strike="noStrike" dirty="0">
                        <a:effectLst/>
                        <a:latin typeface="Arial"/>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600" b="0" i="0" u="none" strike="noStrike">
                          <a:effectLst/>
                          <a:latin typeface="Arial"/>
                        </a:rPr>
                        <a:t>20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600" b="0" i="0" u="none" strike="noStrike">
                          <a:effectLst/>
                          <a:latin typeface="Arial"/>
                        </a:rPr>
                        <a:t>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600" b="0" i="0" u="none" strike="noStrike">
                          <a:effectLst/>
                          <a:latin typeface="Arial"/>
                        </a:rPr>
                        <a:t>0.00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7472">
                <a:tc>
                  <a:txBody>
                    <a:bodyPr/>
                    <a:lstStyle/>
                    <a:p>
                      <a:pPr algn="ctr" fontAlgn="t"/>
                      <a:r>
                        <a:rPr lang="en-US" sz="1600" b="0" i="0" u="none" strike="noStrike">
                          <a:effectLst/>
                          <a:latin typeface="Arial"/>
                        </a:rPr>
                        <a:t>Gulbarga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600" b="0" i="0" u="none" strike="noStrike">
                          <a:effectLst/>
                          <a:latin typeface="Arial"/>
                        </a:rPr>
                        <a:t>20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600" b="0" i="0" u="none" strike="noStrike" dirty="0">
                          <a:effectLst/>
                          <a:latin typeface="Arial"/>
                        </a:rPr>
                        <a:t>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600" b="0" i="0" u="none" strike="noStrike" dirty="0" smtClean="0">
                          <a:effectLst/>
                          <a:latin typeface="Arial"/>
                        </a:rPr>
                        <a:t>0.00</a:t>
                      </a:r>
                      <a:endParaRPr lang="en-US" sz="1600" b="0" i="0" u="none" strike="noStrike" dirty="0">
                        <a:effectLst/>
                        <a:latin typeface="Arial"/>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7472">
                <a:tc>
                  <a:txBody>
                    <a:bodyPr/>
                    <a:lstStyle/>
                    <a:p>
                      <a:pPr algn="ctr" fontAlgn="t"/>
                      <a:r>
                        <a:rPr lang="en-US" sz="1600" b="0" i="0" u="none" strike="noStrike">
                          <a:effectLst/>
                          <a:latin typeface="Arial"/>
                        </a:rPr>
                        <a:t>Total</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600" b="0" i="0" u="none" strike="noStrike">
                          <a:effectLst/>
                          <a:latin typeface="Arial"/>
                        </a:rPr>
                        <a:t>452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600" b="0" i="0" u="none" strike="noStrike">
                          <a:effectLst/>
                          <a:latin typeface="Arial"/>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600" b="0" i="0" u="none" strike="noStrike" dirty="0">
                          <a:effectLst/>
                          <a:latin typeface="Arial"/>
                        </a:rPr>
                        <a:t>0.44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xmlns="" val="200022141"/>
              </p:ext>
            </p:extLst>
          </p:nvPr>
        </p:nvGraphicFramePr>
        <p:xfrm>
          <a:off x="2" y="3789040"/>
          <a:ext cx="9143997" cy="2822270"/>
        </p:xfrm>
        <a:graphic>
          <a:graphicData uri="http://schemas.openxmlformats.org/drawingml/2006/table">
            <a:tbl>
              <a:tblPr>
                <a:tableStyleId>{5C22544A-7EE6-4342-B048-85BDC9FD1C3A}</a:tableStyleId>
              </a:tblPr>
              <a:tblGrid>
                <a:gridCol w="1933192"/>
                <a:gridCol w="1643213"/>
                <a:gridCol w="1797868"/>
                <a:gridCol w="1933192"/>
                <a:gridCol w="1836532"/>
              </a:tblGrid>
              <a:tr h="478598">
                <a:tc gridSpan="5">
                  <a:txBody>
                    <a:bodyPr/>
                    <a:lstStyle/>
                    <a:p>
                      <a:pPr algn="ctr" fontAlgn="t"/>
                      <a:r>
                        <a:rPr lang="en-US" sz="1800" b="0" i="0" u="none" strike="noStrike" dirty="0" smtClean="0">
                          <a:effectLst/>
                          <a:latin typeface="Arial"/>
                        </a:rPr>
                        <a:t>Migratory Sites</a:t>
                      </a:r>
                      <a:r>
                        <a:rPr lang="en-US" sz="1800" b="0" i="0" u="none" strike="noStrike" baseline="0" dirty="0" smtClean="0">
                          <a:effectLst/>
                          <a:latin typeface="Arial"/>
                        </a:rPr>
                        <a:t> Monitoring Report</a:t>
                      </a:r>
                      <a:endParaRPr lang="en-US" sz="1800" b="0" i="0" u="none" strike="noStrike" dirty="0">
                        <a:effectLst/>
                        <a:latin typeface="Arial"/>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pPr algn="ctr" fontAlgn="t"/>
                      <a:endParaRPr lang="en-US" sz="1400" b="0" i="0" u="none" strike="noStrike" dirty="0">
                        <a:effectLst/>
                        <a:latin typeface="Arial"/>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t"/>
                      <a:endParaRPr lang="en-US" sz="1400" b="0" i="0" u="none" strike="noStrike" dirty="0">
                        <a:effectLst/>
                        <a:latin typeface="Arial"/>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t"/>
                      <a:endParaRPr lang="en-US" sz="1400" b="0" i="0" u="none" strike="noStrike" dirty="0">
                        <a:effectLst/>
                        <a:latin typeface="Arial"/>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t"/>
                      <a:endParaRPr lang="en-US" sz="1400" b="0" i="0" u="none" strike="noStrike" dirty="0">
                        <a:effectLst/>
                        <a:latin typeface="Arial"/>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83247">
                <a:tc>
                  <a:txBody>
                    <a:bodyPr/>
                    <a:lstStyle/>
                    <a:p>
                      <a:pPr algn="ctr" fontAlgn="t"/>
                      <a:r>
                        <a:rPr lang="en-US" sz="1600" b="1" u="none" strike="noStrike" dirty="0">
                          <a:effectLst/>
                        </a:rPr>
                        <a:t>Block</a:t>
                      </a:r>
                      <a:endParaRPr lang="en-US" sz="1600" b="1" i="0" u="none" strike="noStrike" dirty="0">
                        <a:effectLst/>
                        <a:latin typeface="Arial"/>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u="none" strike="noStrike" dirty="0">
                          <a:effectLst/>
                        </a:rPr>
                        <a:t>Total Sites Visited</a:t>
                      </a:r>
                      <a:endParaRPr lang="en-US" sz="1600" b="1" i="0" u="none" strike="noStrike" dirty="0">
                        <a:effectLst/>
                        <a:latin typeface="Arial"/>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u="none" strike="noStrike" dirty="0">
                          <a:effectLst/>
                        </a:rPr>
                        <a:t>Total Children Checked </a:t>
                      </a:r>
                      <a:endParaRPr lang="en-US" sz="1600" b="1" i="0" u="none" strike="noStrike" dirty="0">
                        <a:effectLst/>
                        <a:latin typeface="Arial"/>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u="none" strike="noStrike" dirty="0">
                          <a:effectLst/>
                        </a:rPr>
                        <a:t>Total Unvaccinated &lt;5 </a:t>
                      </a:r>
                      <a:r>
                        <a:rPr lang="en-US" sz="1600" b="1" u="none" strike="noStrike" dirty="0" err="1">
                          <a:effectLst/>
                        </a:rPr>
                        <a:t>Yrs</a:t>
                      </a:r>
                      <a:r>
                        <a:rPr lang="en-US" sz="1600" b="1" u="none" strike="noStrike" dirty="0">
                          <a:effectLst/>
                        </a:rPr>
                        <a:t> Found</a:t>
                      </a:r>
                      <a:endParaRPr lang="en-US" sz="1600" b="1" i="0" u="none" strike="noStrike" dirty="0">
                        <a:effectLst/>
                        <a:latin typeface="Arial"/>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u="none" strike="noStrike" dirty="0">
                          <a:effectLst/>
                        </a:rPr>
                        <a:t>%</a:t>
                      </a:r>
                      <a:endParaRPr lang="en-US" sz="1600" b="1" i="0" u="none" strike="noStrike" dirty="0">
                        <a:effectLst/>
                        <a:latin typeface="Arial"/>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781">
                <a:tc>
                  <a:txBody>
                    <a:bodyPr/>
                    <a:lstStyle/>
                    <a:p>
                      <a:pPr algn="ctr" fontAlgn="t"/>
                      <a:r>
                        <a:rPr lang="en-US" sz="1600" b="1" u="none" strike="noStrike" dirty="0">
                          <a:effectLst/>
                        </a:rPr>
                        <a:t>Afzalpur</a:t>
                      </a:r>
                      <a:endParaRPr lang="en-US" sz="1600" b="1" i="0" u="none" strike="noStrike" dirty="0">
                        <a:effectLst/>
                        <a:latin typeface="Arial"/>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u="none" strike="noStrike" dirty="0">
                          <a:effectLst/>
                        </a:rPr>
                        <a:t>29</a:t>
                      </a:r>
                      <a:endParaRPr lang="en-US" sz="1600" b="1" i="0" u="none" strike="noStrike" dirty="0">
                        <a:effectLst/>
                        <a:latin typeface="Arial"/>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u="none" strike="noStrike">
                          <a:effectLst/>
                        </a:rPr>
                        <a:t>135</a:t>
                      </a:r>
                      <a:endParaRPr lang="en-US" sz="1600" b="1" i="0" u="none" strike="noStrike">
                        <a:effectLst/>
                        <a:latin typeface="Arial"/>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u="none" strike="noStrike">
                          <a:effectLst/>
                        </a:rPr>
                        <a:t>1</a:t>
                      </a:r>
                      <a:endParaRPr lang="en-US" sz="1600" b="1" i="0" u="none" strike="noStrike">
                        <a:effectLst/>
                        <a:latin typeface="Arial"/>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u="none" strike="noStrike">
                          <a:effectLst/>
                        </a:rPr>
                        <a:t>0.74</a:t>
                      </a:r>
                      <a:endParaRPr lang="en-US" sz="1600" b="1" i="0" u="none" strike="noStrike">
                        <a:effectLst/>
                        <a:latin typeface="Arial"/>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781">
                <a:tc>
                  <a:txBody>
                    <a:bodyPr/>
                    <a:lstStyle/>
                    <a:p>
                      <a:pPr algn="ctr" fontAlgn="t"/>
                      <a:r>
                        <a:rPr lang="en-US" sz="1600" b="1" u="none" strike="noStrike">
                          <a:effectLst/>
                        </a:rPr>
                        <a:t>Aland </a:t>
                      </a:r>
                      <a:endParaRPr lang="en-US" sz="1600" b="1" i="0" u="none" strike="noStrike">
                        <a:effectLst/>
                        <a:latin typeface="Arial"/>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u="none" strike="noStrike">
                          <a:effectLst/>
                        </a:rPr>
                        <a:t>21</a:t>
                      </a:r>
                      <a:endParaRPr lang="en-US" sz="1600" b="1" i="0" u="none" strike="noStrike">
                        <a:effectLst/>
                        <a:latin typeface="Arial"/>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u="none" strike="noStrike" dirty="0">
                          <a:effectLst/>
                        </a:rPr>
                        <a:t>111</a:t>
                      </a:r>
                      <a:endParaRPr lang="en-US" sz="1600" b="1" i="0" u="none" strike="noStrike" dirty="0">
                        <a:effectLst/>
                        <a:latin typeface="Arial"/>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u="none" strike="noStrike">
                          <a:effectLst/>
                        </a:rPr>
                        <a:t>0</a:t>
                      </a:r>
                      <a:endParaRPr lang="en-US" sz="1600" b="1" i="0" u="none" strike="noStrike">
                        <a:effectLst/>
                        <a:latin typeface="Arial"/>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u="none" strike="noStrike">
                          <a:effectLst/>
                        </a:rPr>
                        <a:t>0.00</a:t>
                      </a:r>
                      <a:endParaRPr lang="en-US" sz="1600" b="1" i="0" u="none" strike="noStrike">
                        <a:effectLst/>
                        <a:latin typeface="Arial"/>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781">
                <a:tc>
                  <a:txBody>
                    <a:bodyPr/>
                    <a:lstStyle/>
                    <a:p>
                      <a:pPr algn="ctr" fontAlgn="t"/>
                      <a:r>
                        <a:rPr lang="en-US" sz="1600" b="1" u="none" strike="noStrike">
                          <a:effectLst/>
                        </a:rPr>
                        <a:t>Chittapur</a:t>
                      </a:r>
                      <a:endParaRPr lang="en-US" sz="1600" b="1" i="0" u="none" strike="noStrike">
                        <a:effectLst/>
                        <a:latin typeface="Arial"/>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u="none" strike="noStrike">
                          <a:effectLst/>
                        </a:rPr>
                        <a:t>2</a:t>
                      </a:r>
                      <a:endParaRPr lang="en-US" sz="1600" b="1" i="0" u="none" strike="noStrike">
                        <a:effectLst/>
                        <a:latin typeface="Arial"/>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u="none" strike="noStrike" dirty="0">
                          <a:effectLst/>
                        </a:rPr>
                        <a:t>18</a:t>
                      </a:r>
                      <a:endParaRPr lang="en-US" sz="1600" b="1" i="0" u="none" strike="noStrike" dirty="0">
                        <a:effectLst/>
                        <a:latin typeface="Arial"/>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u="none" strike="noStrike" dirty="0">
                          <a:effectLst/>
                        </a:rPr>
                        <a:t>0</a:t>
                      </a:r>
                      <a:endParaRPr lang="en-US" sz="1600" b="1" i="0" u="none" strike="noStrike" dirty="0">
                        <a:effectLst/>
                        <a:latin typeface="Arial"/>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u="none" strike="noStrike">
                          <a:effectLst/>
                        </a:rPr>
                        <a:t>0.00</a:t>
                      </a:r>
                      <a:endParaRPr lang="en-US" sz="1600" b="1" i="0" u="none" strike="noStrike">
                        <a:effectLst/>
                        <a:latin typeface="Arial"/>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781">
                <a:tc>
                  <a:txBody>
                    <a:bodyPr/>
                    <a:lstStyle/>
                    <a:p>
                      <a:pPr algn="ctr" fontAlgn="t"/>
                      <a:r>
                        <a:rPr lang="en-US" sz="1600" b="1" u="none" strike="noStrike">
                          <a:effectLst/>
                        </a:rPr>
                        <a:t>Sedam</a:t>
                      </a:r>
                      <a:endParaRPr lang="en-US" sz="1600" b="1" i="0" u="none" strike="noStrike">
                        <a:effectLst/>
                        <a:latin typeface="Arial"/>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u="none" strike="noStrike">
                          <a:effectLst/>
                        </a:rPr>
                        <a:t>2</a:t>
                      </a:r>
                      <a:endParaRPr lang="en-US" sz="1600" b="1" i="0" u="none" strike="noStrike">
                        <a:effectLst/>
                        <a:latin typeface="Arial"/>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u="none" strike="noStrike">
                          <a:effectLst/>
                        </a:rPr>
                        <a:t>7</a:t>
                      </a:r>
                      <a:endParaRPr lang="en-US" sz="1600" b="1" i="0" u="none" strike="noStrike">
                        <a:effectLst/>
                        <a:latin typeface="Arial"/>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u="none" strike="noStrike">
                          <a:effectLst/>
                        </a:rPr>
                        <a:t>0</a:t>
                      </a:r>
                      <a:endParaRPr lang="en-US" sz="1600" b="1" i="0" u="none" strike="noStrike">
                        <a:effectLst/>
                        <a:latin typeface="Arial"/>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u="none" strike="noStrike">
                          <a:effectLst/>
                        </a:rPr>
                        <a:t>0.00</a:t>
                      </a:r>
                      <a:endParaRPr lang="en-US" sz="1600" b="1" i="0" u="none" strike="noStrike">
                        <a:effectLst/>
                        <a:latin typeface="Arial"/>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781">
                <a:tc>
                  <a:txBody>
                    <a:bodyPr/>
                    <a:lstStyle/>
                    <a:p>
                      <a:pPr algn="ctr" fontAlgn="t"/>
                      <a:r>
                        <a:rPr lang="en-US" sz="1600" b="1" u="none" strike="noStrike">
                          <a:effectLst/>
                        </a:rPr>
                        <a:t>Jewargi</a:t>
                      </a:r>
                      <a:endParaRPr lang="en-US" sz="1600" b="1" i="0" u="none" strike="noStrike">
                        <a:effectLst/>
                        <a:latin typeface="Arial"/>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u="none" strike="noStrike">
                          <a:effectLst/>
                        </a:rPr>
                        <a:t>10</a:t>
                      </a:r>
                      <a:endParaRPr lang="en-US" sz="1600" b="1" i="0" u="none" strike="noStrike">
                        <a:effectLst/>
                        <a:latin typeface="Arial"/>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u="none" strike="noStrike">
                          <a:effectLst/>
                        </a:rPr>
                        <a:t>70</a:t>
                      </a:r>
                      <a:endParaRPr lang="en-US" sz="1600" b="1" i="0" u="none" strike="noStrike">
                        <a:effectLst/>
                        <a:latin typeface="Arial"/>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u="none" strike="noStrike" dirty="0">
                          <a:effectLst/>
                        </a:rPr>
                        <a:t>0</a:t>
                      </a:r>
                      <a:endParaRPr lang="en-US" sz="1600" b="1" i="0" u="none" strike="noStrike" dirty="0">
                        <a:effectLst/>
                        <a:latin typeface="Arial"/>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u="none" strike="noStrike" dirty="0">
                          <a:effectLst/>
                        </a:rPr>
                        <a:t>0.00</a:t>
                      </a:r>
                      <a:endParaRPr lang="en-US" sz="1600" b="1" i="0" u="none" strike="noStrike" dirty="0">
                        <a:effectLst/>
                        <a:latin typeface="Arial"/>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781">
                <a:tc>
                  <a:txBody>
                    <a:bodyPr/>
                    <a:lstStyle/>
                    <a:p>
                      <a:pPr algn="ctr" fontAlgn="t"/>
                      <a:r>
                        <a:rPr lang="en-US" sz="1600" b="1" u="none" strike="noStrike">
                          <a:effectLst/>
                        </a:rPr>
                        <a:t>Gulbarga </a:t>
                      </a:r>
                      <a:endParaRPr lang="en-US" sz="1600" b="1" i="0" u="none" strike="noStrike">
                        <a:effectLst/>
                        <a:latin typeface="Arial"/>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u="none" strike="noStrike">
                          <a:effectLst/>
                        </a:rPr>
                        <a:t>12</a:t>
                      </a:r>
                      <a:endParaRPr lang="en-US" sz="1600" b="1" i="0" u="none" strike="noStrike">
                        <a:effectLst/>
                        <a:latin typeface="Arial"/>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u="none" strike="noStrike">
                          <a:effectLst/>
                        </a:rPr>
                        <a:t>98</a:t>
                      </a:r>
                      <a:endParaRPr lang="en-US" sz="1600" b="1" i="0" u="none" strike="noStrike">
                        <a:effectLst/>
                        <a:latin typeface="Arial"/>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u="none" strike="noStrike">
                          <a:effectLst/>
                        </a:rPr>
                        <a:t>3</a:t>
                      </a:r>
                      <a:endParaRPr lang="en-US" sz="1600" b="1" i="0" u="none" strike="noStrike">
                        <a:effectLst/>
                        <a:latin typeface="Arial"/>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u="none" strike="noStrike" dirty="0">
                          <a:effectLst/>
                        </a:rPr>
                        <a:t>3.06</a:t>
                      </a:r>
                      <a:endParaRPr lang="en-US" sz="1600" b="1" i="0" u="none" strike="noStrike" dirty="0">
                        <a:effectLst/>
                        <a:latin typeface="Arial"/>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3781">
                <a:tc>
                  <a:txBody>
                    <a:bodyPr/>
                    <a:lstStyle/>
                    <a:p>
                      <a:pPr algn="ctr" fontAlgn="t"/>
                      <a:r>
                        <a:rPr lang="en-US" sz="1600" b="1" u="none" strike="noStrike">
                          <a:effectLst/>
                        </a:rPr>
                        <a:t>Total</a:t>
                      </a:r>
                      <a:endParaRPr lang="en-US" sz="1600" b="1" i="0" u="none" strike="noStrike">
                        <a:effectLst/>
                        <a:latin typeface="Arial"/>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u="none" strike="noStrike">
                          <a:effectLst/>
                        </a:rPr>
                        <a:t>76</a:t>
                      </a:r>
                      <a:endParaRPr lang="en-US" sz="1600" b="1" i="0" u="none" strike="noStrike">
                        <a:effectLst/>
                        <a:latin typeface="Arial"/>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u="none" strike="noStrike">
                          <a:effectLst/>
                        </a:rPr>
                        <a:t>439</a:t>
                      </a:r>
                      <a:endParaRPr lang="en-US" sz="1600" b="1" i="0" u="none" strike="noStrike">
                        <a:effectLst/>
                        <a:latin typeface="Arial"/>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u="none" strike="noStrike">
                          <a:effectLst/>
                        </a:rPr>
                        <a:t>4</a:t>
                      </a:r>
                      <a:endParaRPr lang="en-US" sz="1600" b="1" i="0" u="none" strike="noStrike">
                        <a:effectLst/>
                        <a:latin typeface="Arial"/>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u="none" strike="noStrike" dirty="0">
                          <a:effectLst/>
                        </a:rPr>
                        <a:t>0.91</a:t>
                      </a:r>
                      <a:endParaRPr lang="en-US" sz="1600" b="1" i="0" u="none" strike="noStrike" dirty="0">
                        <a:effectLst/>
                        <a:latin typeface="Arial"/>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7" name="Title 1"/>
          <p:cNvSpPr>
            <a:spLocks noGrp="1"/>
          </p:cNvSpPr>
          <p:nvPr>
            <p:ph type="title"/>
          </p:nvPr>
        </p:nvSpPr>
        <p:spPr>
          <a:xfrm>
            <a:off x="0" y="0"/>
            <a:ext cx="9144000" cy="620713"/>
          </a:xfrm>
        </p:spPr>
        <p:txBody>
          <a:bodyPr/>
          <a:lstStyle/>
          <a:p>
            <a:r>
              <a:rPr lang="en-US" sz="3600" dirty="0" smtClean="0"/>
              <a:t>March 2018 NID- Monitoring Report</a:t>
            </a:r>
            <a:endParaRPr lang="en-US" sz="3600" dirty="0"/>
          </a:p>
        </p:txBody>
      </p:sp>
    </p:spTree>
    <p:extLst>
      <p:ext uri="{BB962C8B-B14F-4D97-AF65-F5344CB8AC3E}">
        <p14:creationId xmlns:p14="http://schemas.microsoft.com/office/powerpoint/2010/main" xmlns="" val="146259039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4704"/>
          </a:xfrm>
          <a:solidFill>
            <a:srgbClr val="FFC000"/>
          </a:solidFill>
        </p:spPr>
        <p:txBody>
          <a:bodyPr/>
          <a:lstStyle/>
          <a:p>
            <a:r>
              <a:rPr lang="en-US" sz="4000" dirty="0" smtClean="0"/>
              <a:t>End of the round Survey</a:t>
            </a:r>
            <a:endParaRPr lang="en-US" sz="4000" dirty="0"/>
          </a:p>
        </p:txBody>
      </p:sp>
      <p:graphicFrame>
        <p:nvGraphicFramePr>
          <p:cNvPr id="4" name="Table 3"/>
          <p:cNvGraphicFramePr>
            <a:graphicFrameLocks noGrp="1"/>
          </p:cNvGraphicFramePr>
          <p:nvPr>
            <p:extLst>
              <p:ext uri="{D42A27DB-BD31-4B8C-83A1-F6EECF244321}">
                <p14:modId xmlns:p14="http://schemas.microsoft.com/office/powerpoint/2010/main" xmlns="" val="2108262579"/>
              </p:ext>
            </p:extLst>
          </p:nvPr>
        </p:nvGraphicFramePr>
        <p:xfrm>
          <a:off x="107504" y="980727"/>
          <a:ext cx="8928991" cy="5317553"/>
        </p:xfrm>
        <a:graphic>
          <a:graphicData uri="http://schemas.openxmlformats.org/drawingml/2006/table">
            <a:tbl>
              <a:tblPr/>
              <a:tblGrid>
                <a:gridCol w="1208301"/>
                <a:gridCol w="781842"/>
                <a:gridCol w="947687"/>
                <a:gridCol w="950648"/>
                <a:gridCol w="986187"/>
                <a:gridCol w="947687"/>
                <a:gridCol w="959533"/>
                <a:gridCol w="808496"/>
                <a:gridCol w="651536"/>
                <a:gridCol w="687074"/>
              </a:tblGrid>
              <a:tr h="1440161">
                <a:tc>
                  <a:txBody>
                    <a:bodyPr/>
                    <a:lstStyle/>
                    <a:p>
                      <a:pPr algn="ctr" fontAlgn="ctr"/>
                      <a:r>
                        <a:rPr lang="en-US" sz="1400" b="1" i="0" u="none" strike="noStrike" dirty="0">
                          <a:effectLst/>
                          <a:latin typeface="Arial"/>
                        </a:rPr>
                        <a:t>Block</a:t>
                      </a:r>
                    </a:p>
                  </a:txBody>
                  <a:tcPr marL="8197" marR="8197" marT="8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effectLst/>
                          <a:latin typeface="Arial"/>
                        </a:rPr>
                        <a:t>Children    &lt; 2 Yrs Checked</a:t>
                      </a:r>
                    </a:p>
                  </a:txBody>
                  <a:tcPr marL="8197" marR="8197" marT="8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effectLst/>
                          <a:latin typeface="Arial"/>
                        </a:rPr>
                        <a:t>Total Children Un-Immunized    &lt; 2 </a:t>
                      </a:r>
                      <a:r>
                        <a:rPr lang="en-US" sz="1400" b="1" i="0" u="none" strike="noStrike" dirty="0" err="1">
                          <a:effectLst/>
                          <a:latin typeface="Arial"/>
                        </a:rPr>
                        <a:t>Yrs</a:t>
                      </a:r>
                      <a:endParaRPr lang="en-US" sz="1400" b="1" i="0" u="none" strike="noStrike" dirty="0">
                        <a:effectLst/>
                        <a:latin typeface="Arial"/>
                      </a:endParaRPr>
                    </a:p>
                  </a:txBody>
                  <a:tcPr marL="8197" marR="8197" marT="8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effectLst/>
                          <a:latin typeface="Arial"/>
                        </a:rPr>
                        <a:t>Percentage</a:t>
                      </a:r>
                    </a:p>
                  </a:txBody>
                  <a:tcPr marL="8197" marR="8197" marT="8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effectLst/>
                          <a:latin typeface="Arial"/>
                        </a:rPr>
                        <a:t>Children between 2 - 5 </a:t>
                      </a:r>
                      <a:r>
                        <a:rPr lang="en-US" sz="1400" b="1" i="0" u="none" strike="noStrike" dirty="0" err="1">
                          <a:effectLst/>
                          <a:latin typeface="Arial"/>
                        </a:rPr>
                        <a:t>Yrs</a:t>
                      </a:r>
                      <a:r>
                        <a:rPr lang="en-US" sz="1400" b="1" i="0" u="none" strike="noStrike" dirty="0">
                          <a:effectLst/>
                          <a:latin typeface="Arial"/>
                        </a:rPr>
                        <a:t> Checked</a:t>
                      </a:r>
                    </a:p>
                  </a:txBody>
                  <a:tcPr marL="8197" marR="8197" marT="8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effectLst/>
                          <a:latin typeface="Arial"/>
                        </a:rPr>
                        <a:t>Total Children Un-Immunized between 2 - 5 Yrs</a:t>
                      </a:r>
                    </a:p>
                  </a:txBody>
                  <a:tcPr marL="8197" marR="8197" marT="8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effectLst/>
                          <a:latin typeface="Arial"/>
                        </a:rPr>
                        <a:t>Percentage</a:t>
                      </a:r>
                    </a:p>
                  </a:txBody>
                  <a:tcPr marL="8197" marR="8197" marT="8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effectLst/>
                          <a:latin typeface="Arial"/>
                        </a:rPr>
                        <a:t>Total children checked</a:t>
                      </a:r>
                    </a:p>
                  </a:txBody>
                  <a:tcPr marL="8197" marR="8197" marT="8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effectLst/>
                          <a:latin typeface="Arial"/>
                        </a:rPr>
                        <a:t>Total childrenunimmunized</a:t>
                      </a:r>
                    </a:p>
                  </a:txBody>
                  <a:tcPr marL="8197" marR="8197" marT="8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effectLst/>
                          <a:latin typeface="Arial"/>
                        </a:rPr>
                        <a:t>Total percent</a:t>
                      </a:r>
                    </a:p>
                  </a:txBody>
                  <a:tcPr marL="8197" marR="8197" marT="819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46232">
                <a:tc>
                  <a:txBody>
                    <a:bodyPr/>
                    <a:lstStyle/>
                    <a:p>
                      <a:pPr algn="ctr" fontAlgn="b"/>
                      <a:r>
                        <a:rPr lang="en-US" sz="2000" b="1" i="0" u="none" strike="noStrike" dirty="0" err="1">
                          <a:effectLst/>
                          <a:latin typeface="Arial"/>
                        </a:rPr>
                        <a:t>Jewargi</a:t>
                      </a:r>
                      <a:endParaRPr lang="en-US" sz="2000" b="1" i="0" u="none" strike="noStrike" dirty="0">
                        <a:effectLst/>
                        <a:latin typeface="Arial"/>
                      </a:endParaRPr>
                    </a:p>
                  </a:txBody>
                  <a:tcPr marL="8197" marR="8197" marT="81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1" i="0" u="none" strike="noStrike">
                          <a:effectLst/>
                          <a:latin typeface="Arial"/>
                        </a:rPr>
                        <a:t>26</a:t>
                      </a:r>
                    </a:p>
                  </a:txBody>
                  <a:tcPr marL="8197" marR="8197" marT="81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1" i="0" u="none" strike="noStrike">
                          <a:effectLst/>
                          <a:latin typeface="Arial"/>
                        </a:rPr>
                        <a:t>0</a:t>
                      </a:r>
                    </a:p>
                  </a:txBody>
                  <a:tcPr marL="8197" marR="8197" marT="81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1" i="0" u="none" strike="noStrike">
                          <a:effectLst/>
                          <a:latin typeface="Arial"/>
                        </a:rPr>
                        <a:t>0.00</a:t>
                      </a:r>
                    </a:p>
                  </a:txBody>
                  <a:tcPr marL="8197" marR="8197" marT="81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1" i="0" u="none" strike="noStrike">
                          <a:effectLst/>
                          <a:latin typeface="Arial"/>
                        </a:rPr>
                        <a:t>33</a:t>
                      </a:r>
                    </a:p>
                  </a:txBody>
                  <a:tcPr marL="8197" marR="8197" marT="81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1" i="0" u="none" strike="noStrike">
                          <a:effectLst/>
                          <a:latin typeface="Arial"/>
                        </a:rPr>
                        <a:t>0</a:t>
                      </a:r>
                    </a:p>
                  </a:txBody>
                  <a:tcPr marL="8197" marR="8197" marT="81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1" i="0" u="none" strike="noStrike">
                          <a:effectLst/>
                          <a:latin typeface="Arial"/>
                        </a:rPr>
                        <a:t>0.00</a:t>
                      </a:r>
                    </a:p>
                  </a:txBody>
                  <a:tcPr marL="8197" marR="8197" marT="81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1" i="0" u="none" strike="noStrike">
                          <a:effectLst/>
                          <a:latin typeface="Arial"/>
                        </a:rPr>
                        <a:t>59</a:t>
                      </a:r>
                    </a:p>
                  </a:txBody>
                  <a:tcPr marL="8197" marR="8197" marT="81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1" i="0" u="none" strike="noStrike">
                          <a:effectLst/>
                          <a:latin typeface="Arial"/>
                        </a:rPr>
                        <a:t>0</a:t>
                      </a:r>
                    </a:p>
                  </a:txBody>
                  <a:tcPr marL="8197" marR="8197" marT="81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1" i="0" u="none" strike="noStrike">
                          <a:effectLst/>
                          <a:latin typeface="Arial"/>
                        </a:rPr>
                        <a:t>0.00</a:t>
                      </a:r>
                    </a:p>
                  </a:txBody>
                  <a:tcPr marL="8197" marR="8197" marT="819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46232">
                <a:tc>
                  <a:txBody>
                    <a:bodyPr/>
                    <a:lstStyle/>
                    <a:p>
                      <a:pPr algn="ctr" fontAlgn="b"/>
                      <a:r>
                        <a:rPr lang="en-US" sz="2000" b="1" i="0" u="none" strike="noStrike" dirty="0" err="1">
                          <a:effectLst/>
                          <a:latin typeface="Arial"/>
                        </a:rPr>
                        <a:t>Sedam</a:t>
                      </a:r>
                      <a:endParaRPr lang="en-US" sz="2000" b="1" i="0" u="none" strike="noStrike" dirty="0">
                        <a:effectLst/>
                        <a:latin typeface="Arial"/>
                      </a:endParaRPr>
                    </a:p>
                  </a:txBody>
                  <a:tcPr marL="8197" marR="8197" marT="81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1" i="0" u="none" strike="noStrike">
                          <a:effectLst/>
                          <a:latin typeface="Arial"/>
                        </a:rPr>
                        <a:t>21</a:t>
                      </a:r>
                    </a:p>
                  </a:txBody>
                  <a:tcPr marL="8197" marR="8197" marT="81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1" i="0" u="none" strike="noStrike">
                          <a:effectLst/>
                          <a:latin typeface="Arial"/>
                        </a:rPr>
                        <a:t>0</a:t>
                      </a:r>
                    </a:p>
                  </a:txBody>
                  <a:tcPr marL="8197" marR="8197" marT="81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1" i="0" u="none" strike="noStrike" dirty="0">
                          <a:effectLst/>
                          <a:latin typeface="Arial"/>
                        </a:rPr>
                        <a:t>0.00</a:t>
                      </a:r>
                    </a:p>
                  </a:txBody>
                  <a:tcPr marL="8197" marR="8197" marT="81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1" i="0" u="none" strike="noStrike">
                          <a:effectLst/>
                          <a:latin typeface="Arial"/>
                        </a:rPr>
                        <a:t>50</a:t>
                      </a:r>
                    </a:p>
                  </a:txBody>
                  <a:tcPr marL="8197" marR="8197" marT="81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1" i="0" u="none" strike="noStrike">
                          <a:effectLst/>
                          <a:latin typeface="Arial"/>
                        </a:rPr>
                        <a:t>0</a:t>
                      </a:r>
                    </a:p>
                  </a:txBody>
                  <a:tcPr marL="8197" marR="8197" marT="81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1" i="0" u="none" strike="noStrike">
                          <a:effectLst/>
                          <a:latin typeface="Arial"/>
                        </a:rPr>
                        <a:t>0.00</a:t>
                      </a:r>
                    </a:p>
                  </a:txBody>
                  <a:tcPr marL="8197" marR="8197" marT="81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1" i="0" u="none" strike="noStrike">
                          <a:effectLst/>
                          <a:latin typeface="Arial"/>
                        </a:rPr>
                        <a:t>71</a:t>
                      </a:r>
                    </a:p>
                  </a:txBody>
                  <a:tcPr marL="8197" marR="8197" marT="81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1" i="0" u="none" strike="noStrike">
                          <a:effectLst/>
                          <a:latin typeface="Arial"/>
                        </a:rPr>
                        <a:t>0</a:t>
                      </a:r>
                    </a:p>
                  </a:txBody>
                  <a:tcPr marL="8197" marR="8197" marT="81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1" i="0" u="none" strike="noStrike">
                          <a:effectLst/>
                          <a:latin typeface="Arial"/>
                        </a:rPr>
                        <a:t>0.00</a:t>
                      </a:r>
                    </a:p>
                  </a:txBody>
                  <a:tcPr marL="8197" marR="8197" marT="819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46232">
                <a:tc>
                  <a:txBody>
                    <a:bodyPr/>
                    <a:lstStyle/>
                    <a:p>
                      <a:pPr algn="ctr" fontAlgn="b"/>
                      <a:r>
                        <a:rPr lang="en-US" sz="2000" b="1" i="0" u="none" strike="noStrike" dirty="0" err="1">
                          <a:effectLst/>
                          <a:latin typeface="Arial"/>
                        </a:rPr>
                        <a:t>Chittapur</a:t>
                      </a:r>
                      <a:endParaRPr lang="en-US" sz="2000" b="1" i="0" u="none" strike="noStrike" dirty="0">
                        <a:effectLst/>
                        <a:latin typeface="Arial"/>
                      </a:endParaRPr>
                    </a:p>
                  </a:txBody>
                  <a:tcPr marL="8197" marR="8197" marT="81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1" i="0" u="none" strike="noStrike">
                          <a:effectLst/>
                          <a:latin typeface="Arial"/>
                        </a:rPr>
                        <a:t>44</a:t>
                      </a:r>
                    </a:p>
                  </a:txBody>
                  <a:tcPr marL="8197" marR="8197" marT="81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1" i="0" u="none" strike="noStrike">
                          <a:effectLst/>
                          <a:latin typeface="Arial"/>
                        </a:rPr>
                        <a:t>0</a:t>
                      </a:r>
                    </a:p>
                  </a:txBody>
                  <a:tcPr marL="8197" marR="8197" marT="81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1" i="0" u="none" strike="noStrike">
                          <a:effectLst/>
                          <a:latin typeface="Arial"/>
                        </a:rPr>
                        <a:t>0.00</a:t>
                      </a:r>
                    </a:p>
                  </a:txBody>
                  <a:tcPr marL="8197" marR="8197" marT="81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1" i="0" u="none" strike="noStrike">
                          <a:effectLst/>
                          <a:latin typeface="Arial"/>
                        </a:rPr>
                        <a:t>280</a:t>
                      </a:r>
                    </a:p>
                  </a:txBody>
                  <a:tcPr marL="8197" marR="8197" marT="81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1" i="0" u="none" strike="noStrike">
                          <a:effectLst/>
                          <a:latin typeface="Arial"/>
                        </a:rPr>
                        <a:t>0</a:t>
                      </a:r>
                    </a:p>
                  </a:txBody>
                  <a:tcPr marL="8197" marR="8197" marT="81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1" i="0" u="none" strike="noStrike">
                          <a:effectLst/>
                          <a:latin typeface="Arial"/>
                        </a:rPr>
                        <a:t>0.00</a:t>
                      </a:r>
                    </a:p>
                  </a:txBody>
                  <a:tcPr marL="8197" marR="8197" marT="81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1" i="0" u="none" strike="noStrike">
                          <a:effectLst/>
                          <a:latin typeface="Arial"/>
                        </a:rPr>
                        <a:t>324</a:t>
                      </a:r>
                    </a:p>
                  </a:txBody>
                  <a:tcPr marL="8197" marR="8197" marT="81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1" i="0" u="none" strike="noStrike">
                          <a:effectLst/>
                          <a:latin typeface="Arial"/>
                        </a:rPr>
                        <a:t>0</a:t>
                      </a:r>
                    </a:p>
                  </a:txBody>
                  <a:tcPr marL="8197" marR="8197" marT="81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1" i="0" u="none" strike="noStrike">
                          <a:effectLst/>
                          <a:latin typeface="Arial"/>
                        </a:rPr>
                        <a:t>0.00</a:t>
                      </a:r>
                    </a:p>
                  </a:txBody>
                  <a:tcPr marL="8197" marR="8197" marT="819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46232">
                <a:tc>
                  <a:txBody>
                    <a:bodyPr/>
                    <a:lstStyle/>
                    <a:p>
                      <a:pPr algn="ctr" fontAlgn="b"/>
                      <a:r>
                        <a:rPr lang="en-US" sz="2000" b="1" i="0" u="none" strike="noStrike" dirty="0">
                          <a:effectLst/>
                          <a:latin typeface="Arial"/>
                        </a:rPr>
                        <a:t>Afzalpur</a:t>
                      </a:r>
                    </a:p>
                  </a:txBody>
                  <a:tcPr marL="8197" marR="8197" marT="81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1" i="0" u="none" strike="noStrike">
                          <a:effectLst/>
                          <a:latin typeface="Arial"/>
                        </a:rPr>
                        <a:t>63</a:t>
                      </a:r>
                    </a:p>
                  </a:txBody>
                  <a:tcPr marL="8197" marR="8197" marT="81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1" i="0" u="none" strike="noStrike">
                          <a:effectLst/>
                          <a:latin typeface="Arial"/>
                        </a:rPr>
                        <a:t>0</a:t>
                      </a:r>
                    </a:p>
                  </a:txBody>
                  <a:tcPr marL="8197" marR="8197" marT="81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1" i="0" u="none" strike="noStrike">
                          <a:effectLst/>
                          <a:latin typeface="Arial"/>
                        </a:rPr>
                        <a:t>0.00</a:t>
                      </a:r>
                    </a:p>
                  </a:txBody>
                  <a:tcPr marL="8197" marR="8197" marT="81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1" i="0" u="none" strike="noStrike">
                          <a:effectLst/>
                          <a:latin typeface="Arial"/>
                        </a:rPr>
                        <a:t>112</a:t>
                      </a:r>
                    </a:p>
                  </a:txBody>
                  <a:tcPr marL="8197" marR="8197" marT="81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1" i="0" u="none" strike="noStrike">
                          <a:effectLst/>
                          <a:latin typeface="Arial"/>
                        </a:rPr>
                        <a:t>1</a:t>
                      </a:r>
                    </a:p>
                  </a:txBody>
                  <a:tcPr marL="8197" marR="8197" marT="81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1" i="0" u="none" strike="noStrike">
                          <a:effectLst/>
                          <a:latin typeface="Arial"/>
                        </a:rPr>
                        <a:t>0.89</a:t>
                      </a:r>
                    </a:p>
                  </a:txBody>
                  <a:tcPr marL="8197" marR="8197" marT="81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1" i="0" u="none" strike="noStrike">
                          <a:effectLst/>
                          <a:latin typeface="Arial"/>
                        </a:rPr>
                        <a:t>175</a:t>
                      </a:r>
                    </a:p>
                  </a:txBody>
                  <a:tcPr marL="8197" marR="8197" marT="81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1" i="0" u="none" strike="noStrike">
                          <a:effectLst/>
                          <a:latin typeface="Arial"/>
                        </a:rPr>
                        <a:t>1</a:t>
                      </a:r>
                    </a:p>
                  </a:txBody>
                  <a:tcPr marL="8197" marR="8197" marT="81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1" i="0" u="none" strike="noStrike">
                          <a:effectLst/>
                          <a:latin typeface="Arial"/>
                        </a:rPr>
                        <a:t>0.57</a:t>
                      </a:r>
                    </a:p>
                  </a:txBody>
                  <a:tcPr marL="8197" marR="8197" marT="819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46232">
                <a:tc>
                  <a:txBody>
                    <a:bodyPr/>
                    <a:lstStyle/>
                    <a:p>
                      <a:pPr algn="ctr" fontAlgn="b"/>
                      <a:r>
                        <a:rPr lang="en-US" sz="2000" b="1" i="0" u="none" strike="noStrike" dirty="0">
                          <a:effectLst/>
                          <a:latin typeface="Arial"/>
                        </a:rPr>
                        <a:t>Gulbarga</a:t>
                      </a:r>
                    </a:p>
                  </a:txBody>
                  <a:tcPr marL="8197" marR="8197" marT="81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1" i="0" u="none" strike="noStrike">
                          <a:effectLst/>
                          <a:latin typeface="Arial"/>
                        </a:rPr>
                        <a:t>201</a:t>
                      </a:r>
                    </a:p>
                  </a:txBody>
                  <a:tcPr marL="8197" marR="8197" marT="81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1" i="0" u="none" strike="noStrike">
                          <a:effectLst/>
                          <a:latin typeface="Arial"/>
                        </a:rPr>
                        <a:t>1</a:t>
                      </a:r>
                    </a:p>
                  </a:txBody>
                  <a:tcPr marL="8197" marR="8197" marT="81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1" i="0" u="none" strike="noStrike">
                          <a:effectLst/>
                          <a:latin typeface="Arial"/>
                        </a:rPr>
                        <a:t>0.50</a:t>
                      </a:r>
                    </a:p>
                  </a:txBody>
                  <a:tcPr marL="8197" marR="8197" marT="81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1" i="0" u="none" strike="noStrike">
                          <a:effectLst/>
                          <a:latin typeface="Arial"/>
                        </a:rPr>
                        <a:t>537</a:t>
                      </a:r>
                    </a:p>
                  </a:txBody>
                  <a:tcPr marL="8197" marR="8197" marT="81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1" i="0" u="none" strike="noStrike">
                          <a:effectLst/>
                          <a:latin typeface="Arial"/>
                        </a:rPr>
                        <a:t>2</a:t>
                      </a:r>
                    </a:p>
                  </a:txBody>
                  <a:tcPr marL="8197" marR="8197" marT="81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1" i="0" u="none" strike="noStrike">
                          <a:effectLst/>
                          <a:latin typeface="Arial"/>
                        </a:rPr>
                        <a:t>0.37</a:t>
                      </a:r>
                    </a:p>
                  </a:txBody>
                  <a:tcPr marL="8197" marR="8197" marT="81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1" i="0" u="none" strike="noStrike">
                          <a:effectLst/>
                          <a:latin typeface="Arial"/>
                        </a:rPr>
                        <a:t>738</a:t>
                      </a:r>
                    </a:p>
                  </a:txBody>
                  <a:tcPr marL="8197" marR="8197" marT="81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1" i="0" u="none" strike="noStrike">
                          <a:effectLst/>
                          <a:latin typeface="Arial"/>
                        </a:rPr>
                        <a:t>3</a:t>
                      </a:r>
                    </a:p>
                  </a:txBody>
                  <a:tcPr marL="8197" marR="8197" marT="81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1" i="0" u="none" strike="noStrike">
                          <a:effectLst/>
                          <a:latin typeface="Arial"/>
                        </a:rPr>
                        <a:t>0.41</a:t>
                      </a:r>
                    </a:p>
                  </a:txBody>
                  <a:tcPr marL="8197" marR="8197" marT="819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46232">
                <a:tc>
                  <a:txBody>
                    <a:bodyPr/>
                    <a:lstStyle/>
                    <a:p>
                      <a:pPr algn="l" fontAlgn="ctr"/>
                      <a:r>
                        <a:rPr lang="en-US" sz="2000" b="1" i="0" u="none" strike="noStrike" dirty="0">
                          <a:effectLst/>
                          <a:latin typeface="Arial"/>
                        </a:rPr>
                        <a:t>TOTAL</a:t>
                      </a:r>
                    </a:p>
                  </a:txBody>
                  <a:tcPr marL="8197" marR="8197" marT="81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1" i="0" u="none" strike="noStrike">
                          <a:effectLst/>
                          <a:latin typeface="Arial"/>
                        </a:rPr>
                        <a:t>355</a:t>
                      </a:r>
                    </a:p>
                  </a:txBody>
                  <a:tcPr marL="8197" marR="8197" marT="81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2400" b="1" i="0" u="none" strike="noStrike">
                          <a:effectLst/>
                          <a:latin typeface="Arial"/>
                        </a:rPr>
                        <a:t>1</a:t>
                      </a:r>
                    </a:p>
                  </a:txBody>
                  <a:tcPr marL="8197" marR="8197" marT="81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2400" b="1" i="0" u="none" strike="noStrike">
                          <a:effectLst/>
                          <a:latin typeface="Arial"/>
                        </a:rPr>
                        <a:t>0.28</a:t>
                      </a:r>
                    </a:p>
                  </a:txBody>
                  <a:tcPr marL="8197" marR="8197" marT="81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2400" b="1" i="0" u="none" strike="noStrike">
                          <a:effectLst/>
                          <a:latin typeface="Arial"/>
                        </a:rPr>
                        <a:t>1012</a:t>
                      </a:r>
                    </a:p>
                  </a:txBody>
                  <a:tcPr marL="8197" marR="8197" marT="81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2400" b="1" i="0" u="none" strike="noStrike">
                          <a:effectLst/>
                          <a:latin typeface="Arial"/>
                        </a:rPr>
                        <a:t>3</a:t>
                      </a:r>
                    </a:p>
                  </a:txBody>
                  <a:tcPr marL="8197" marR="8197" marT="81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2400" b="1" i="0" u="none" strike="noStrike">
                          <a:effectLst/>
                          <a:latin typeface="Arial"/>
                        </a:rPr>
                        <a:t>0.30</a:t>
                      </a:r>
                    </a:p>
                  </a:txBody>
                  <a:tcPr marL="8197" marR="8197" marT="81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2400" b="1" i="0" u="none" strike="noStrike">
                          <a:effectLst/>
                          <a:latin typeface="Arial"/>
                        </a:rPr>
                        <a:t>1367</a:t>
                      </a:r>
                    </a:p>
                  </a:txBody>
                  <a:tcPr marL="8197" marR="8197" marT="81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2400" b="1" i="0" u="none" strike="noStrike">
                          <a:effectLst/>
                          <a:latin typeface="Arial"/>
                        </a:rPr>
                        <a:t>4</a:t>
                      </a:r>
                    </a:p>
                  </a:txBody>
                  <a:tcPr marL="8197" marR="8197" marT="819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2400" b="1" i="0" u="none" strike="noStrike" dirty="0">
                          <a:effectLst/>
                          <a:latin typeface="Arial"/>
                        </a:rPr>
                        <a:t>0.29</a:t>
                      </a:r>
                    </a:p>
                  </a:txBody>
                  <a:tcPr marL="8197" marR="8197" marT="8197"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xmlns="" val="29476944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036496" cy="620688"/>
          </a:xfrm>
        </p:spPr>
        <p:txBody>
          <a:bodyPr/>
          <a:lstStyle/>
          <a:p>
            <a:r>
              <a:rPr lang="en-US" sz="3200" dirty="0" smtClean="0"/>
              <a:t>March 2018 NID Booth Coverage Report - </a:t>
            </a:r>
            <a:r>
              <a:rPr lang="en-US" sz="3200" dirty="0" err="1" smtClean="0"/>
              <a:t>Bidar</a:t>
            </a:r>
            <a:endParaRPr lang="en-US" sz="3200" dirty="0"/>
          </a:p>
        </p:txBody>
      </p:sp>
      <p:graphicFrame>
        <p:nvGraphicFramePr>
          <p:cNvPr id="3" name="Table 2"/>
          <p:cNvGraphicFramePr>
            <a:graphicFrameLocks noGrp="1"/>
          </p:cNvGraphicFramePr>
          <p:nvPr>
            <p:extLst>
              <p:ext uri="{D42A27DB-BD31-4B8C-83A1-F6EECF244321}">
                <p14:modId xmlns:p14="http://schemas.microsoft.com/office/powerpoint/2010/main" xmlns="" val="882033941"/>
              </p:ext>
            </p:extLst>
          </p:nvPr>
        </p:nvGraphicFramePr>
        <p:xfrm>
          <a:off x="107505" y="836713"/>
          <a:ext cx="8928990" cy="5688631"/>
        </p:xfrm>
        <a:graphic>
          <a:graphicData uri="http://schemas.openxmlformats.org/drawingml/2006/table">
            <a:tbl>
              <a:tblPr/>
              <a:tblGrid>
                <a:gridCol w="1440159"/>
                <a:gridCol w="1584176"/>
                <a:gridCol w="1652755"/>
                <a:gridCol w="1515597"/>
                <a:gridCol w="1368152"/>
                <a:gridCol w="1368151"/>
              </a:tblGrid>
              <a:tr h="865932">
                <a:tc rowSpan="2">
                  <a:txBody>
                    <a:bodyPr/>
                    <a:lstStyle/>
                    <a:p>
                      <a:pPr algn="ctr" fontAlgn="ctr"/>
                      <a:r>
                        <a:rPr lang="en-US" sz="1600" b="1" i="0" u="none" strike="noStrike" dirty="0">
                          <a:solidFill>
                            <a:schemeClr val="tx1"/>
                          </a:solidFill>
                          <a:effectLst/>
                          <a:latin typeface="Arial"/>
                        </a:rPr>
                        <a:t>Name of Block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1600" b="1" i="0" u="none" strike="noStrike" dirty="0">
                          <a:solidFill>
                            <a:schemeClr val="tx1"/>
                          </a:solidFill>
                          <a:effectLst/>
                          <a:latin typeface="Arial"/>
                        </a:rPr>
                        <a:t>Estimated Number of Children Below 5 Years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solidFill>
                            <a:schemeClr val="tx1"/>
                          </a:solidFill>
                          <a:effectLst/>
                          <a:latin typeface="Arial"/>
                        </a:rPr>
                        <a:t>Booth Coverage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1600" b="1" i="0" u="none" strike="noStrike" dirty="0" err="1">
                          <a:solidFill>
                            <a:schemeClr val="tx1"/>
                          </a:solidFill>
                          <a:effectLst/>
                          <a:latin typeface="Arial"/>
                        </a:rPr>
                        <a:t>No.of</a:t>
                      </a:r>
                      <a:r>
                        <a:rPr lang="en-US" sz="1600" b="1" i="0" u="none" strike="noStrike" dirty="0">
                          <a:solidFill>
                            <a:schemeClr val="tx1"/>
                          </a:solidFill>
                          <a:effectLst/>
                          <a:latin typeface="Arial"/>
                        </a:rPr>
                        <a:t> Children vaccinated at transit </a:t>
                      </a:r>
                      <a:r>
                        <a:rPr lang="en-US" sz="1600" b="1" i="0" u="none" strike="noStrike" dirty="0" err="1">
                          <a:solidFill>
                            <a:schemeClr val="tx1"/>
                          </a:solidFill>
                          <a:effectLst/>
                          <a:latin typeface="Arial"/>
                        </a:rPr>
                        <a:t>pionts</a:t>
                      </a:r>
                      <a:r>
                        <a:rPr lang="en-US" sz="1600" b="1" i="0" u="none" strike="noStrike" dirty="0">
                          <a:solidFill>
                            <a:schemeClr val="tx1"/>
                          </a:solidFill>
                          <a:effectLst/>
                          <a:latin typeface="Arial"/>
                        </a:rPr>
                        <a:t>/</a:t>
                      </a:r>
                      <a:r>
                        <a:rPr lang="en-US" sz="1600" b="1" i="0" u="none" strike="noStrike" dirty="0" err="1">
                          <a:solidFill>
                            <a:schemeClr val="tx1"/>
                          </a:solidFill>
                          <a:effectLst/>
                          <a:latin typeface="Arial"/>
                        </a:rPr>
                        <a:t>mela</a:t>
                      </a:r>
                      <a:r>
                        <a:rPr lang="en-US" sz="1600" b="1" i="0" u="none" strike="noStrike" dirty="0">
                          <a:solidFill>
                            <a:schemeClr val="tx1"/>
                          </a:solidFill>
                          <a:effectLst/>
                          <a:latin typeface="Arial"/>
                        </a:rPr>
                        <a:t> sites/bazaars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1600" b="1" i="0" u="none" strike="noStrike">
                          <a:solidFill>
                            <a:schemeClr val="tx1"/>
                          </a:solidFill>
                          <a:effectLst/>
                          <a:latin typeface="Arial"/>
                        </a:rPr>
                        <a:t>Total Children Vaccinated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1600" b="1" i="0" u="none" strike="noStrike">
                          <a:solidFill>
                            <a:schemeClr val="tx1"/>
                          </a:solidFill>
                          <a:effectLst/>
                          <a:latin typeface="Arial"/>
                        </a:rPr>
                        <a:t>Percentage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72907">
                <a:tc vMerge="1">
                  <a:txBody>
                    <a:bodyPr/>
                    <a:lstStyle/>
                    <a:p>
                      <a:endParaRPr lang="en-US"/>
                    </a:p>
                  </a:txBody>
                  <a:tcPr/>
                </a:tc>
                <a:tc vMerge="1">
                  <a:txBody>
                    <a:bodyPr/>
                    <a:lstStyle/>
                    <a:p>
                      <a:endParaRPr lang="en-US"/>
                    </a:p>
                  </a:txBody>
                  <a:tcPr/>
                </a:tc>
                <a:tc>
                  <a:txBody>
                    <a:bodyPr/>
                    <a:lstStyle/>
                    <a:p>
                      <a:pPr algn="ctr" fontAlgn="ctr"/>
                      <a:r>
                        <a:rPr lang="en-US" sz="1600" b="1" i="0" u="none" strike="noStrike" dirty="0">
                          <a:solidFill>
                            <a:schemeClr val="tx1"/>
                          </a:solidFill>
                          <a:effectLst/>
                          <a:latin typeface="Arial"/>
                        </a:rPr>
                        <a:t>Total Children Vaccinated in booths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tr>
              <a:tr h="505976">
                <a:tc>
                  <a:txBody>
                    <a:bodyPr/>
                    <a:lstStyle/>
                    <a:p>
                      <a:pPr algn="l" fontAlgn="ctr"/>
                      <a:r>
                        <a:rPr lang="en-US" sz="1800" b="1" i="0" u="none" strike="noStrike" dirty="0" err="1">
                          <a:solidFill>
                            <a:schemeClr val="tx1"/>
                          </a:solidFill>
                          <a:effectLst/>
                          <a:latin typeface="Arial"/>
                        </a:rPr>
                        <a:t>Aurad</a:t>
                      </a:r>
                      <a:endParaRPr lang="en-US" sz="1800" b="1" i="0" u="none" strike="noStrike" dirty="0">
                        <a:solidFill>
                          <a:schemeClr val="tx1"/>
                        </a:solidFill>
                        <a:effectLst/>
                        <a:latin typeface="Arial"/>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0" u="none" strike="noStrike">
                          <a:solidFill>
                            <a:schemeClr val="tx1"/>
                          </a:solidFill>
                          <a:effectLst/>
                          <a:latin typeface="Arial"/>
                        </a:rPr>
                        <a:t>27487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chemeClr val="tx1"/>
                          </a:solidFill>
                          <a:effectLst/>
                          <a:latin typeface="Arial"/>
                        </a:rPr>
                        <a:t>22167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chemeClr val="tx1"/>
                          </a:solidFill>
                          <a:effectLst/>
                          <a:latin typeface="Arial"/>
                        </a:rPr>
                        <a:t>1351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0" u="none" strike="noStrike">
                          <a:solidFill>
                            <a:schemeClr val="tx1"/>
                          </a:solidFill>
                          <a:effectLst/>
                          <a:latin typeface="Arial"/>
                        </a:rPr>
                        <a:t>23662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dirty="0">
                          <a:solidFill>
                            <a:schemeClr val="tx1"/>
                          </a:solidFill>
                          <a:effectLst/>
                          <a:latin typeface="Arial"/>
                        </a:rPr>
                        <a:t>86.08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77288">
                <a:tc>
                  <a:txBody>
                    <a:bodyPr/>
                    <a:lstStyle/>
                    <a:p>
                      <a:pPr algn="l" fontAlgn="ctr"/>
                      <a:r>
                        <a:rPr lang="en-US" sz="1800" b="1" i="0" u="none" strike="noStrike">
                          <a:solidFill>
                            <a:schemeClr val="tx1"/>
                          </a:solidFill>
                          <a:effectLst/>
                          <a:latin typeface="Arial"/>
                        </a:rPr>
                        <a:t>Basvakalyan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0" u="none" strike="noStrike">
                          <a:solidFill>
                            <a:schemeClr val="tx1"/>
                          </a:solidFill>
                          <a:effectLst/>
                          <a:latin typeface="Arial"/>
                        </a:rPr>
                        <a:t>40352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chemeClr val="tx1"/>
                          </a:solidFill>
                          <a:effectLst/>
                          <a:latin typeface="Arial"/>
                        </a:rPr>
                        <a:t>36144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dirty="0">
                          <a:solidFill>
                            <a:schemeClr val="tx1"/>
                          </a:solidFill>
                          <a:effectLst/>
                          <a:latin typeface="Arial"/>
                        </a:rPr>
                        <a:t>1044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0" u="none" strike="noStrike">
                          <a:solidFill>
                            <a:schemeClr val="tx1"/>
                          </a:solidFill>
                          <a:effectLst/>
                          <a:latin typeface="Arial"/>
                        </a:rPr>
                        <a:t>37243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dirty="0">
                          <a:solidFill>
                            <a:schemeClr val="tx1"/>
                          </a:solidFill>
                          <a:effectLst/>
                          <a:latin typeface="Arial"/>
                        </a:rPr>
                        <a:t>92.30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05976">
                <a:tc>
                  <a:txBody>
                    <a:bodyPr/>
                    <a:lstStyle/>
                    <a:p>
                      <a:pPr algn="l" fontAlgn="ctr"/>
                      <a:r>
                        <a:rPr lang="en-US" sz="1800" b="1" i="0" u="none" strike="noStrike">
                          <a:solidFill>
                            <a:schemeClr val="tx1"/>
                          </a:solidFill>
                          <a:effectLst/>
                          <a:latin typeface="Arial"/>
                        </a:rPr>
                        <a:t>Bidar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0" u="none" strike="noStrike">
                          <a:solidFill>
                            <a:schemeClr val="tx1"/>
                          </a:solidFill>
                          <a:effectLst/>
                          <a:latin typeface="Arial"/>
                        </a:rPr>
                        <a:t>47299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dirty="0">
                          <a:solidFill>
                            <a:schemeClr val="tx1"/>
                          </a:solidFill>
                          <a:effectLst/>
                          <a:latin typeface="Arial"/>
                        </a:rPr>
                        <a:t>35730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chemeClr val="tx1"/>
                          </a:solidFill>
                          <a:effectLst/>
                          <a:latin typeface="Arial"/>
                        </a:rPr>
                        <a:t>3846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0" u="none" strike="noStrike">
                          <a:solidFill>
                            <a:schemeClr val="tx1"/>
                          </a:solidFill>
                          <a:effectLst/>
                          <a:latin typeface="Arial"/>
                        </a:rPr>
                        <a:t>39689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dirty="0">
                          <a:solidFill>
                            <a:schemeClr val="tx1"/>
                          </a:solidFill>
                          <a:effectLst/>
                          <a:latin typeface="Arial"/>
                        </a:rPr>
                        <a:t>83.91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05976">
                <a:tc>
                  <a:txBody>
                    <a:bodyPr/>
                    <a:lstStyle/>
                    <a:p>
                      <a:pPr algn="l" fontAlgn="ctr"/>
                      <a:r>
                        <a:rPr lang="en-US" sz="1800" b="1" i="0" u="none" strike="noStrike">
                          <a:solidFill>
                            <a:schemeClr val="tx1"/>
                          </a:solidFill>
                          <a:effectLst/>
                          <a:latin typeface="Arial"/>
                        </a:rPr>
                        <a:t>Bhalki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0" u="none" strike="noStrike">
                          <a:solidFill>
                            <a:schemeClr val="tx1"/>
                          </a:solidFill>
                          <a:effectLst/>
                          <a:latin typeface="Arial"/>
                        </a:rPr>
                        <a:t>27813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chemeClr val="tx1"/>
                          </a:solidFill>
                          <a:effectLst/>
                          <a:latin typeface="Arial"/>
                        </a:rPr>
                        <a:t>22270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chemeClr val="tx1"/>
                          </a:solidFill>
                          <a:effectLst/>
                          <a:latin typeface="Arial"/>
                        </a:rPr>
                        <a:t>2164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0" u="none" strike="noStrike">
                          <a:solidFill>
                            <a:schemeClr val="tx1"/>
                          </a:solidFill>
                          <a:effectLst/>
                          <a:latin typeface="Arial"/>
                        </a:rPr>
                        <a:t>24500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dirty="0">
                          <a:solidFill>
                            <a:schemeClr val="tx1"/>
                          </a:solidFill>
                          <a:effectLst/>
                          <a:latin typeface="Arial"/>
                        </a:rPr>
                        <a:t>88.09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77288">
                <a:tc>
                  <a:txBody>
                    <a:bodyPr/>
                    <a:lstStyle/>
                    <a:p>
                      <a:pPr algn="l" fontAlgn="ctr"/>
                      <a:r>
                        <a:rPr lang="en-US" sz="1800" b="1" i="0" u="none" strike="noStrike">
                          <a:solidFill>
                            <a:schemeClr val="tx1"/>
                          </a:solidFill>
                          <a:effectLst/>
                          <a:latin typeface="Arial"/>
                        </a:rPr>
                        <a:t>Humnabad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0" u="none" strike="noStrike">
                          <a:solidFill>
                            <a:schemeClr val="tx1"/>
                          </a:solidFill>
                          <a:effectLst/>
                          <a:latin typeface="Arial"/>
                        </a:rPr>
                        <a:t>31486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chemeClr val="tx1"/>
                          </a:solidFill>
                          <a:effectLst/>
                          <a:latin typeface="Arial"/>
                        </a:rPr>
                        <a:t>26765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chemeClr val="tx1"/>
                          </a:solidFill>
                          <a:effectLst/>
                          <a:latin typeface="Arial"/>
                        </a:rPr>
                        <a:t>1901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0" u="none" strike="noStrike">
                          <a:solidFill>
                            <a:schemeClr val="tx1"/>
                          </a:solidFill>
                          <a:effectLst/>
                          <a:latin typeface="Arial"/>
                        </a:rPr>
                        <a:t>28815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dirty="0">
                          <a:solidFill>
                            <a:schemeClr val="tx1"/>
                          </a:solidFill>
                          <a:effectLst/>
                          <a:latin typeface="Arial"/>
                        </a:rPr>
                        <a:t>91.52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77288">
                <a:tc>
                  <a:txBody>
                    <a:bodyPr/>
                    <a:lstStyle/>
                    <a:p>
                      <a:pPr algn="ctr" fontAlgn="ctr"/>
                      <a:r>
                        <a:rPr lang="en-US" sz="1800" b="1" i="0" u="none" strike="noStrike">
                          <a:solidFill>
                            <a:schemeClr val="tx1"/>
                          </a:solidFill>
                          <a:effectLst/>
                          <a:latin typeface="Arial"/>
                        </a:rPr>
                        <a:t>District Total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0" u="none" strike="noStrike">
                          <a:solidFill>
                            <a:schemeClr val="tx1"/>
                          </a:solidFill>
                          <a:effectLst/>
                          <a:latin typeface="Arial"/>
                        </a:rPr>
                        <a:t>174437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chemeClr val="tx1"/>
                          </a:solidFill>
                          <a:effectLst/>
                          <a:latin typeface="Arial"/>
                        </a:rPr>
                        <a:t>143076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a:solidFill>
                            <a:schemeClr val="tx1"/>
                          </a:solidFill>
                          <a:effectLst/>
                          <a:latin typeface="Arial"/>
                        </a:rPr>
                        <a:t>10306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0" u="none" strike="noStrike">
                          <a:solidFill>
                            <a:schemeClr val="tx1"/>
                          </a:solidFill>
                          <a:effectLst/>
                          <a:latin typeface="Arial"/>
                        </a:rPr>
                        <a:t>153909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0" i="0" u="none" strike="noStrike" dirty="0">
                          <a:solidFill>
                            <a:schemeClr val="tx1"/>
                          </a:solidFill>
                          <a:effectLst/>
                          <a:latin typeface="Arial"/>
                        </a:rPr>
                        <a:t>88.23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xmlns="" val="82841476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6632"/>
            <a:ext cx="9144000" cy="1152128"/>
          </a:xfrm>
        </p:spPr>
        <p:txBody>
          <a:bodyPr/>
          <a:lstStyle/>
          <a:p>
            <a:r>
              <a:rPr lang="en-US" sz="3600" dirty="0" smtClean="0"/>
              <a:t>Overall Coverage March </a:t>
            </a:r>
            <a:r>
              <a:rPr lang="en-US" sz="3600" dirty="0"/>
              <a:t>2018 </a:t>
            </a:r>
            <a:r>
              <a:rPr lang="en-US" sz="3600" dirty="0" smtClean="0"/>
              <a:t>NID </a:t>
            </a:r>
            <a:r>
              <a:rPr lang="en-US" sz="3600" dirty="0"/>
              <a:t>Report </a:t>
            </a:r>
          </a:p>
        </p:txBody>
      </p:sp>
      <p:graphicFrame>
        <p:nvGraphicFramePr>
          <p:cNvPr id="4" name="Table 3"/>
          <p:cNvGraphicFramePr>
            <a:graphicFrameLocks noGrp="1"/>
          </p:cNvGraphicFramePr>
          <p:nvPr>
            <p:extLst>
              <p:ext uri="{D42A27DB-BD31-4B8C-83A1-F6EECF244321}">
                <p14:modId xmlns:p14="http://schemas.microsoft.com/office/powerpoint/2010/main" xmlns="" val="2570730632"/>
              </p:ext>
            </p:extLst>
          </p:nvPr>
        </p:nvGraphicFramePr>
        <p:xfrm>
          <a:off x="35496" y="1340767"/>
          <a:ext cx="9073008" cy="4464497"/>
        </p:xfrm>
        <a:graphic>
          <a:graphicData uri="http://schemas.openxmlformats.org/drawingml/2006/table">
            <a:tbl>
              <a:tblPr/>
              <a:tblGrid>
                <a:gridCol w="1152128"/>
                <a:gridCol w="1008112"/>
                <a:gridCol w="1008112"/>
                <a:gridCol w="884380"/>
                <a:gridCol w="1004055"/>
                <a:gridCol w="1455936"/>
                <a:gridCol w="1024114"/>
                <a:gridCol w="896100"/>
                <a:gridCol w="640071"/>
              </a:tblGrid>
              <a:tr h="720887">
                <a:tc rowSpan="2">
                  <a:txBody>
                    <a:bodyPr/>
                    <a:lstStyle/>
                    <a:p>
                      <a:pPr algn="ctr" fontAlgn="ctr"/>
                      <a:r>
                        <a:rPr lang="en-US" sz="1400" b="1" i="0" u="none" strike="noStrike" dirty="0">
                          <a:solidFill>
                            <a:schemeClr val="tx1"/>
                          </a:solidFill>
                          <a:effectLst/>
                          <a:latin typeface="Arial"/>
                        </a:rPr>
                        <a:t>Name of Block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1400" b="1" i="0" u="none" strike="noStrike" dirty="0">
                          <a:solidFill>
                            <a:schemeClr val="tx1"/>
                          </a:solidFill>
                          <a:effectLst/>
                          <a:latin typeface="Arial"/>
                        </a:rPr>
                        <a:t>Estimated Number of Children Below 5 Years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chemeClr val="tx1"/>
                          </a:solidFill>
                          <a:effectLst/>
                          <a:latin typeface="Arial"/>
                        </a:rPr>
                        <a:t>Booth Coverage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400" b="1" i="0" u="none" strike="noStrike">
                        <a:solidFill>
                          <a:schemeClr val="tx1"/>
                        </a:solidFill>
                        <a:effectLst/>
                        <a:latin typeface="Arial"/>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1400" b="1" i="0" u="none" strike="noStrike">
                          <a:solidFill>
                            <a:schemeClr val="tx1"/>
                          </a:solidFill>
                          <a:effectLst/>
                          <a:latin typeface="Arial"/>
                        </a:rPr>
                        <a:t>House to House Coverage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rowSpan="2">
                  <a:txBody>
                    <a:bodyPr/>
                    <a:lstStyle/>
                    <a:p>
                      <a:pPr algn="ctr" fontAlgn="ctr"/>
                      <a:r>
                        <a:rPr lang="en-US" sz="1400" b="1" i="0" u="none" strike="noStrike">
                          <a:solidFill>
                            <a:schemeClr val="tx1"/>
                          </a:solidFill>
                          <a:effectLst/>
                          <a:latin typeface="Arial"/>
                        </a:rPr>
                        <a:t>No.of Children vaccinated at transit pionts/mela sites/bazaars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1400" b="1" i="0" u="none" strike="noStrike">
                          <a:solidFill>
                            <a:schemeClr val="tx1"/>
                          </a:solidFill>
                          <a:effectLst/>
                          <a:latin typeface="Arial"/>
                        </a:rPr>
                        <a:t>Total Children Vaccinated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1400" b="1" i="0" u="none" strike="noStrike">
                          <a:solidFill>
                            <a:schemeClr val="tx1"/>
                          </a:solidFill>
                          <a:effectLst/>
                          <a:latin typeface="Arial"/>
                        </a:rPr>
                        <a:t>Percentage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09554">
                <a:tc vMerge="1">
                  <a:txBody>
                    <a:bodyPr/>
                    <a:lstStyle/>
                    <a:p>
                      <a:endParaRPr lang="en-US"/>
                    </a:p>
                  </a:txBody>
                  <a:tcPr/>
                </a:tc>
                <a:tc vMerge="1">
                  <a:txBody>
                    <a:bodyPr/>
                    <a:lstStyle/>
                    <a:p>
                      <a:endParaRPr lang="en-US"/>
                    </a:p>
                  </a:txBody>
                  <a:tcPr/>
                </a:tc>
                <a:tc>
                  <a:txBody>
                    <a:bodyPr/>
                    <a:lstStyle/>
                    <a:p>
                      <a:pPr algn="ctr" fontAlgn="ctr"/>
                      <a:r>
                        <a:rPr lang="en-US" sz="1400" b="1" i="0" u="none" strike="noStrike" dirty="0">
                          <a:solidFill>
                            <a:schemeClr val="tx1"/>
                          </a:solidFill>
                          <a:effectLst/>
                          <a:latin typeface="Arial"/>
                        </a:rPr>
                        <a:t>Total Children Vaccinated in booths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smtClean="0">
                          <a:solidFill>
                            <a:schemeClr val="tx1"/>
                          </a:solidFill>
                          <a:effectLst/>
                          <a:latin typeface="Arial"/>
                        </a:rPr>
                        <a:t>Total houses</a:t>
                      </a:r>
                      <a:r>
                        <a:rPr lang="en-US" sz="1400" b="1" i="0" u="none" strike="noStrike" baseline="0" dirty="0" smtClean="0">
                          <a:solidFill>
                            <a:schemeClr val="tx1"/>
                          </a:solidFill>
                          <a:effectLst/>
                          <a:latin typeface="Arial"/>
                        </a:rPr>
                        <a:t> Planned</a:t>
                      </a:r>
                      <a:endParaRPr lang="en-US" sz="1400" b="1" i="0" u="none" strike="noStrike" dirty="0">
                        <a:solidFill>
                          <a:schemeClr val="tx1"/>
                        </a:solidFill>
                        <a:effectLst/>
                        <a:latin typeface="Arial"/>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chemeClr val="tx1"/>
                          </a:solidFill>
                          <a:effectLst/>
                          <a:latin typeface="Arial"/>
                        </a:rPr>
                        <a:t>Total houses visited by teams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chemeClr val="tx1"/>
                          </a:solidFill>
                          <a:effectLst/>
                          <a:latin typeface="Arial"/>
                        </a:rPr>
                        <a:t>No. of children vaccinated in houses by teams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tr>
              <a:tr h="330760">
                <a:tc>
                  <a:txBody>
                    <a:bodyPr/>
                    <a:lstStyle/>
                    <a:p>
                      <a:pPr algn="l" fontAlgn="ctr"/>
                      <a:r>
                        <a:rPr lang="en-US" sz="1400" b="1" i="0" u="none" strike="noStrike" dirty="0" err="1">
                          <a:solidFill>
                            <a:schemeClr val="tx1"/>
                          </a:solidFill>
                          <a:effectLst/>
                          <a:latin typeface="Arial"/>
                        </a:rPr>
                        <a:t>Aurad</a:t>
                      </a:r>
                      <a:endParaRPr lang="en-US" sz="1400" b="1" i="0" u="none" strike="noStrike" dirty="0">
                        <a:solidFill>
                          <a:schemeClr val="tx1"/>
                        </a:solidFill>
                        <a:effectLst/>
                        <a:latin typeface="Arial"/>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chemeClr val="tx1"/>
                          </a:solidFill>
                          <a:effectLst/>
                          <a:latin typeface="Arial"/>
                        </a:rPr>
                        <a:t>27487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chemeClr val="tx1"/>
                          </a:solidFill>
                          <a:effectLst/>
                          <a:latin typeface="Arial"/>
                        </a:rPr>
                        <a:t>22167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dirty="0">
                          <a:solidFill>
                            <a:schemeClr val="tx1"/>
                          </a:solidFill>
                          <a:effectLst/>
                          <a:latin typeface="Arial"/>
                        </a:rPr>
                        <a:t>51830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chemeClr val="tx1"/>
                          </a:solidFill>
                          <a:effectLst/>
                          <a:latin typeface="Arial"/>
                        </a:rPr>
                        <a:t>51401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chemeClr val="tx1"/>
                          </a:solidFill>
                          <a:effectLst/>
                          <a:latin typeface="Arial"/>
                        </a:rPr>
                        <a:t>3102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chemeClr val="tx1"/>
                          </a:solidFill>
                          <a:effectLst/>
                          <a:latin typeface="Arial"/>
                        </a:rPr>
                        <a:t>2164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chemeClr val="tx1"/>
                          </a:solidFill>
                          <a:effectLst/>
                          <a:latin typeface="Arial"/>
                        </a:rPr>
                        <a:t>27898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400" b="1" i="0" u="none" strike="noStrike">
                          <a:solidFill>
                            <a:schemeClr val="tx1"/>
                          </a:solidFill>
                          <a:effectLst/>
                          <a:latin typeface="Arial"/>
                        </a:rPr>
                        <a:t>101.50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80592">
                <a:tc>
                  <a:txBody>
                    <a:bodyPr/>
                    <a:lstStyle/>
                    <a:p>
                      <a:pPr algn="l" fontAlgn="ctr"/>
                      <a:r>
                        <a:rPr lang="en-US" sz="1400" b="1" i="0" u="none" strike="noStrike">
                          <a:solidFill>
                            <a:schemeClr val="tx1"/>
                          </a:solidFill>
                          <a:effectLst/>
                          <a:latin typeface="Arial"/>
                        </a:rPr>
                        <a:t>Basvakalyan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chemeClr val="tx1"/>
                          </a:solidFill>
                          <a:effectLst/>
                          <a:latin typeface="Arial"/>
                        </a:rPr>
                        <a:t>40352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chemeClr val="tx1"/>
                          </a:solidFill>
                          <a:effectLst/>
                          <a:latin typeface="Arial"/>
                        </a:rPr>
                        <a:t>36144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solidFill>
                            <a:schemeClr val="tx1"/>
                          </a:solidFill>
                          <a:effectLst/>
                          <a:latin typeface="Arial"/>
                        </a:rPr>
                        <a:t>93868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chemeClr val="tx1"/>
                          </a:solidFill>
                          <a:effectLst/>
                          <a:latin typeface="Arial"/>
                        </a:rPr>
                        <a:t>64957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chemeClr val="tx1"/>
                          </a:solidFill>
                          <a:effectLst/>
                          <a:latin typeface="Arial"/>
                        </a:rPr>
                        <a:t>3798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chemeClr val="tx1"/>
                          </a:solidFill>
                          <a:effectLst/>
                          <a:latin typeface="Arial"/>
                        </a:rPr>
                        <a:t>1779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chemeClr val="tx1"/>
                          </a:solidFill>
                          <a:effectLst/>
                          <a:latin typeface="Arial"/>
                        </a:rPr>
                        <a:t>42682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400" b="1" i="0" u="none" strike="noStrike">
                          <a:solidFill>
                            <a:schemeClr val="tx1"/>
                          </a:solidFill>
                          <a:effectLst/>
                          <a:latin typeface="Arial"/>
                        </a:rPr>
                        <a:t>105.77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0760">
                <a:tc>
                  <a:txBody>
                    <a:bodyPr/>
                    <a:lstStyle/>
                    <a:p>
                      <a:pPr algn="l" fontAlgn="ctr"/>
                      <a:r>
                        <a:rPr lang="en-US" sz="1400" b="1" i="0" u="none" strike="noStrike">
                          <a:solidFill>
                            <a:schemeClr val="tx1"/>
                          </a:solidFill>
                          <a:effectLst/>
                          <a:latin typeface="Arial"/>
                        </a:rPr>
                        <a:t>Bidar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chemeClr val="tx1"/>
                          </a:solidFill>
                          <a:effectLst/>
                          <a:latin typeface="Arial"/>
                        </a:rPr>
                        <a:t>47299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chemeClr val="tx1"/>
                          </a:solidFill>
                          <a:effectLst/>
                          <a:latin typeface="Arial"/>
                        </a:rPr>
                        <a:t>35730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solidFill>
                            <a:schemeClr val="tx1"/>
                          </a:solidFill>
                          <a:effectLst/>
                          <a:latin typeface="Arial"/>
                        </a:rPr>
                        <a:t>53575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chemeClr val="tx1"/>
                          </a:solidFill>
                          <a:effectLst/>
                          <a:latin typeface="Arial"/>
                        </a:rPr>
                        <a:t>95002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chemeClr val="tx1"/>
                          </a:solidFill>
                          <a:effectLst/>
                          <a:latin typeface="Arial"/>
                        </a:rPr>
                        <a:t>13595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chemeClr val="tx1"/>
                          </a:solidFill>
                          <a:effectLst/>
                          <a:latin typeface="Arial"/>
                        </a:rPr>
                        <a:t>6661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chemeClr val="tx1"/>
                          </a:solidFill>
                          <a:effectLst/>
                          <a:latin typeface="Arial"/>
                        </a:rPr>
                        <a:t>58560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400" b="1" i="0" u="none" strike="noStrike">
                          <a:solidFill>
                            <a:schemeClr val="tx1"/>
                          </a:solidFill>
                          <a:effectLst/>
                          <a:latin typeface="Arial"/>
                        </a:rPr>
                        <a:t>123.81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0760">
                <a:tc>
                  <a:txBody>
                    <a:bodyPr/>
                    <a:lstStyle/>
                    <a:p>
                      <a:pPr algn="l" fontAlgn="ctr"/>
                      <a:r>
                        <a:rPr lang="en-US" sz="1400" b="1" i="0" u="none" strike="noStrike">
                          <a:solidFill>
                            <a:schemeClr val="tx1"/>
                          </a:solidFill>
                          <a:effectLst/>
                          <a:latin typeface="Arial"/>
                        </a:rPr>
                        <a:t>Bhalki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chemeClr val="tx1"/>
                          </a:solidFill>
                          <a:effectLst/>
                          <a:latin typeface="Arial"/>
                        </a:rPr>
                        <a:t>27813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chemeClr val="tx1"/>
                          </a:solidFill>
                          <a:effectLst/>
                          <a:latin typeface="Arial"/>
                        </a:rPr>
                        <a:t>22270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solidFill>
                            <a:schemeClr val="tx1"/>
                          </a:solidFill>
                          <a:effectLst/>
                          <a:latin typeface="Arial"/>
                        </a:rPr>
                        <a:t>63592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chemeClr val="tx1"/>
                          </a:solidFill>
                          <a:effectLst/>
                          <a:latin typeface="Arial"/>
                        </a:rPr>
                        <a:t>53539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chemeClr val="tx1"/>
                          </a:solidFill>
                          <a:effectLst/>
                          <a:latin typeface="Arial"/>
                        </a:rPr>
                        <a:t>3783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chemeClr val="tx1"/>
                          </a:solidFill>
                          <a:effectLst/>
                          <a:latin typeface="Arial"/>
                        </a:rPr>
                        <a:t>3512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chemeClr val="tx1"/>
                          </a:solidFill>
                          <a:effectLst/>
                          <a:latin typeface="Arial"/>
                        </a:rPr>
                        <a:t>30548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400" b="1" i="0" u="none" strike="noStrike">
                          <a:solidFill>
                            <a:schemeClr val="tx1"/>
                          </a:solidFill>
                          <a:effectLst/>
                          <a:latin typeface="Arial"/>
                        </a:rPr>
                        <a:t>109.83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80592">
                <a:tc>
                  <a:txBody>
                    <a:bodyPr/>
                    <a:lstStyle/>
                    <a:p>
                      <a:pPr algn="l" fontAlgn="ctr"/>
                      <a:r>
                        <a:rPr lang="en-US" sz="1400" b="1" i="0" u="none" strike="noStrike">
                          <a:solidFill>
                            <a:schemeClr val="tx1"/>
                          </a:solidFill>
                          <a:effectLst/>
                          <a:latin typeface="Arial"/>
                        </a:rPr>
                        <a:t>Humnabad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chemeClr val="tx1"/>
                          </a:solidFill>
                          <a:effectLst/>
                          <a:latin typeface="Arial"/>
                        </a:rPr>
                        <a:t>31486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chemeClr val="tx1"/>
                          </a:solidFill>
                          <a:effectLst/>
                          <a:latin typeface="Arial"/>
                        </a:rPr>
                        <a:t>26765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solidFill>
                            <a:schemeClr val="tx1"/>
                          </a:solidFill>
                          <a:effectLst/>
                          <a:latin typeface="Arial"/>
                        </a:rPr>
                        <a:t>58731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chemeClr val="tx1"/>
                          </a:solidFill>
                          <a:effectLst/>
                          <a:latin typeface="Arial"/>
                        </a:rPr>
                        <a:t>59393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chemeClr val="tx1"/>
                          </a:solidFill>
                          <a:effectLst/>
                          <a:latin typeface="Arial"/>
                        </a:rPr>
                        <a:t>4589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chemeClr val="tx1"/>
                          </a:solidFill>
                          <a:effectLst/>
                          <a:latin typeface="Arial"/>
                        </a:rPr>
                        <a:t>2191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chemeClr val="tx1"/>
                          </a:solidFill>
                          <a:effectLst/>
                          <a:latin typeface="Arial"/>
                        </a:rPr>
                        <a:t>34455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400" b="1" i="0" u="none" strike="noStrike" dirty="0">
                          <a:solidFill>
                            <a:schemeClr val="tx1"/>
                          </a:solidFill>
                          <a:effectLst/>
                          <a:latin typeface="Arial"/>
                        </a:rPr>
                        <a:t>109.43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80592">
                <a:tc>
                  <a:txBody>
                    <a:bodyPr/>
                    <a:lstStyle/>
                    <a:p>
                      <a:pPr algn="ctr" fontAlgn="ctr"/>
                      <a:r>
                        <a:rPr lang="en-US" sz="1400" b="1" i="0" u="none" strike="noStrike">
                          <a:solidFill>
                            <a:schemeClr val="tx1"/>
                          </a:solidFill>
                          <a:effectLst/>
                          <a:latin typeface="Arial"/>
                        </a:rPr>
                        <a:t>District Total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chemeClr val="tx1"/>
                          </a:solidFill>
                          <a:effectLst/>
                          <a:latin typeface="Arial"/>
                        </a:rPr>
                        <a:t>174437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chemeClr val="tx1"/>
                          </a:solidFill>
                          <a:effectLst/>
                          <a:latin typeface="Arial"/>
                        </a:rPr>
                        <a:t>143076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dirty="0">
                          <a:solidFill>
                            <a:schemeClr val="tx1"/>
                          </a:solidFill>
                          <a:effectLst/>
                          <a:latin typeface="Arial"/>
                        </a:rPr>
                        <a:t>321596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chemeClr val="tx1"/>
                          </a:solidFill>
                          <a:effectLst/>
                          <a:latin typeface="Arial"/>
                        </a:rPr>
                        <a:t>324292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chemeClr val="tx1"/>
                          </a:solidFill>
                          <a:effectLst/>
                          <a:latin typeface="Arial"/>
                        </a:rPr>
                        <a:t>28867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chemeClr val="tx1"/>
                          </a:solidFill>
                          <a:effectLst/>
                          <a:latin typeface="Arial"/>
                        </a:rPr>
                        <a:t>16307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chemeClr val="tx1"/>
                          </a:solidFill>
                          <a:effectLst/>
                          <a:latin typeface="Arial"/>
                        </a:rPr>
                        <a:t>194143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400" b="1" i="0" u="none" strike="noStrike" dirty="0">
                          <a:solidFill>
                            <a:schemeClr val="tx1"/>
                          </a:solidFill>
                          <a:effectLst/>
                          <a:latin typeface="Arial"/>
                        </a:rPr>
                        <a:t>111.30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xmlns="" val="361137233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6712"/>
          </a:xfrm>
        </p:spPr>
        <p:txBody>
          <a:bodyPr/>
          <a:lstStyle/>
          <a:p>
            <a:r>
              <a:rPr lang="en-US" dirty="0"/>
              <a:t>HRA Reported coverage - </a:t>
            </a:r>
            <a:r>
              <a:rPr lang="en-US" dirty="0" err="1"/>
              <a:t>Bidar</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xmlns="" val="513081795"/>
              </p:ext>
            </p:extLst>
          </p:nvPr>
        </p:nvGraphicFramePr>
        <p:xfrm>
          <a:off x="179512" y="908720"/>
          <a:ext cx="8856990" cy="3096343"/>
        </p:xfrm>
        <a:graphic>
          <a:graphicData uri="http://schemas.openxmlformats.org/drawingml/2006/table">
            <a:tbl>
              <a:tblPr/>
              <a:tblGrid>
                <a:gridCol w="824595"/>
                <a:gridCol w="535493"/>
                <a:gridCol w="535493"/>
                <a:gridCol w="535493"/>
                <a:gridCol w="535493"/>
                <a:gridCol w="535493"/>
                <a:gridCol w="535493"/>
                <a:gridCol w="535493"/>
                <a:gridCol w="535493"/>
                <a:gridCol w="535493"/>
                <a:gridCol w="535493"/>
                <a:gridCol w="535493"/>
                <a:gridCol w="535493"/>
                <a:gridCol w="535493"/>
                <a:gridCol w="535493"/>
                <a:gridCol w="535493"/>
              </a:tblGrid>
              <a:tr h="480145">
                <a:tc rowSpan="3">
                  <a:txBody>
                    <a:bodyPr/>
                    <a:lstStyle/>
                    <a:p>
                      <a:pPr algn="ctr" fontAlgn="ctr"/>
                      <a:r>
                        <a:rPr lang="en-US" sz="900" b="1" i="0" u="none" strike="noStrike" dirty="0">
                          <a:solidFill>
                            <a:srgbClr val="000000"/>
                          </a:solidFill>
                          <a:effectLst/>
                          <a:latin typeface="Arial"/>
                        </a:rPr>
                        <a:t>Name of Block</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15">
                  <a:txBody>
                    <a:bodyPr/>
                    <a:lstStyle/>
                    <a:p>
                      <a:pPr algn="ctr" fontAlgn="ctr"/>
                      <a:r>
                        <a:rPr lang="en-US" sz="2400" b="1" i="0" u="none" strike="noStrike" dirty="0">
                          <a:solidFill>
                            <a:srgbClr val="000000"/>
                          </a:solidFill>
                          <a:effectLst/>
                          <a:latin typeface="Arial"/>
                        </a:rPr>
                        <a:t>Migratory HR Areas</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541127">
                <a:tc vMerge="1">
                  <a:txBody>
                    <a:bodyPr/>
                    <a:lstStyle/>
                    <a:p>
                      <a:endParaRPr lang="en-US"/>
                    </a:p>
                  </a:txBody>
                  <a:tcPr/>
                </a:tc>
                <a:tc gridSpan="3">
                  <a:txBody>
                    <a:bodyPr/>
                    <a:lstStyle/>
                    <a:p>
                      <a:pPr algn="ctr" fontAlgn="ctr"/>
                      <a:r>
                        <a:rPr lang="en-US" sz="1600" b="1" i="0" u="none" strike="noStrike" dirty="0">
                          <a:solidFill>
                            <a:srgbClr val="000000"/>
                          </a:solidFill>
                          <a:effectLst/>
                          <a:latin typeface="Arial"/>
                        </a:rPr>
                        <a:t>Slums</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1600" b="1" i="0" u="none" strike="noStrike" dirty="0">
                          <a:solidFill>
                            <a:srgbClr val="000000"/>
                          </a:solidFill>
                          <a:effectLst/>
                          <a:latin typeface="Arial"/>
                        </a:rPr>
                        <a:t>Nomads</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1600" b="1" i="0" u="none" strike="noStrike" dirty="0">
                          <a:solidFill>
                            <a:srgbClr val="000000"/>
                          </a:solidFill>
                          <a:effectLst/>
                          <a:latin typeface="Arial"/>
                        </a:rPr>
                        <a:t>Brick Kiln</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1600" b="1" i="0" u="none" strike="noStrike" dirty="0">
                          <a:solidFill>
                            <a:srgbClr val="000000"/>
                          </a:solidFill>
                          <a:effectLst/>
                          <a:latin typeface="Arial"/>
                        </a:rPr>
                        <a:t>Construction Sites</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1600" b="1" i="0" u="none" strike="noStrike" dirty="0">
                          <a:solidFill>
                            <a:srgbClr val="000000"/>
                          </a:solidFill>
                          <a:effectLst/>
                          <a:latin typeface="Arial"/>
                        </a:rPr>
                        <a:t>Other Migratory Sites</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r>
              <a:tr h="640194">
                <a:tc vMerge="1">
                  <a:txBody>
                    <a:bodyPr/>
                    <a:lstStyle/>
                    <a:p>
                      <a:endParaRPr lang="en-US"/>
                    </a:p>
                  </a:txBody>
                  <a:tcPr/>
                </a:tc>
                <a:tc>
                  <a:txBody>
                    <a:bodyPr/>
                    <a:lstStyle/>
                    <a:p>
                      <a:pPr algn="ctr" fontAlgn="ctr"/>
                      <a:r>
                        <a:rPr lang="en-US" sz="900" b="1" i="0" u="none" strike="noStrike">
                          <a:solidFill>
                            <a:srgbClr val="000000"/>
                          </a:solidFill>
                          <a:effectLst/>
                          <a:latin typeface="Arial"/>
                        </a:rPr>
                        <a:t>No. of sites / areas visited</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1" i="0" u="none" strike="noStrike">
                          <a:solidFill>
                            <a:srgbClr val="000000"/>
                          </a:solidFill>
                          <a:effectLst/>
                          <a:latin typeface="Arial"/>
                        </a:rPr>
                        <a:t>No. of households</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1" i="0" u="none" strike="noStrike">
                          <a:solidFill>
                            <a:srgbClr val="000000"/>
                          </a:solidFill>
                          <a:effectLst/>
                          <a:latin typeface="Arial"/>
                        </a:rPr>
                        <a:t>No. of children vaccinated</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1" i="0" u="none" strike="noStrike">
                          <a:solidFill>
                            <a:srgbClr val="000000"/>
                          </a:solidFill>
                          <a:effectLst/>
                          <a:latin typeface="Arial"/>
                        </a:rPr>
                        <a:t>No. of sites / areas visited</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1" i="0" u="none" strike="noStrike">
                          <a:solidFill>
                            <a:srgbClr val="000000"/>
                          </a:solidFill>
                          <a:effectLst/>
                          <a:latin typeface="Arial"/>
                        </a:rPr>
                        <a:t>No. of households</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1" i="0" u="none" strike="noStrike">
                          <a:solidFill>
                            <a:srgbClr val="000000"/>
                          </a:solidFill>
                          <a:effectLst/>
                          <a:latin typeface="Arial"/>
                        </a:rPr>
                        <a:t>No. of children vaccinated</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1" i="0" u="none" strike="noStrike">
                          <a:solidFill>
                            <a:srgbClr val="000000"/>
                          </a:solidFill>
                          <a:effectLst/>
                          <a:latin typeface="Arial"/>
                        </a:rPr>
                        <a:t>No. of sites / areas visited</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1" i="0" u="none" strike="noStrike">
                          <a:solidFill>
                            <a:srgbClr val="000000"/>
                          </a:solidFill>
                          <a:effectLst/>
                          <a:latin typeface="Arial"/>
                        </a:rPr>
                        <a:t>No. of households</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1" i="0" u="none" strike="noStrike">
                          <a:solidFill>
                            <a:srgbClr val="000000"/>
                          </a:solidFill>
                          <a:effectLst/>
                          <a:latin typeface="Arial"/>
                        </a:rPr>
                        <a:t>No. of children vaccinated</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1" i="0" u="none" strike="noStrike">
                          <a:solidFill>
                            <a:srgbClr val="000000"/>
                          </a:solidFill>
                          <a:effectLst/>
                          <a:latin typeface="Arial"/>
                        </a:rPr>
                        <a:t>No. of sites / areas visited</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1" i="0" u="none" strike="noStrike">
                          <a:solidFill>
                            <a:srgbClr val="000000"/>
                          </a:solidFill>
                          <a:effectLst/>
                          <a:latin typeface="Arial"/>
                        </a:rPr>
                        <a:t>No. of households</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1" i="0" u="none" strike="noStrike">
                          <a:solidFill>
                            <a:srgbClr val="000000"/>
                          </a:solidFill>
                          <a:effectLst/>
                          <a:latin typeface="Arial"/>
                        </a:rPr>
                        <a:t>No. of children vaccinated</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1" i="0" u="none" strike="noStrike">
                          <a:solidFill>
                            <a:srgbClr val="000000"/>
                          </a:solidFill>
                          <a:effectLst/>
                          <a:latin typeface="Arial"/>
                        </a:rPr>
                        <a:t>No. of sites / areas visited</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1" i="0" u="none" strike="noStrike">
                          <a:solidFill>
                            <a:srgbClr val="000000"/>
                          </a:solidFill>
                          <a:effectLst/>
                          <a:latin typeface="Arial"/>
                        </a:rPr>
                        <a:t>No. of households</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1" i="0" u="none" strike="noStrike">
                          <a:solidFill>
                            <a:srgbClr val="000000"/>
                          </a:solidFill>
                          <a:effectLst/>
                          <a:latin typeface="Arial"/>
                        </a:rPr>
                        <a:t>No. of children vaccinated</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09174">
                <a:tc>
                  <a:txBody>
                    <a:bodyPr/>
                    <a:lstStyle/>
                    <a:p>
                      <a:pPr algn="l" fontAlgn="ctr"/>
                      <a:r>
                        <a:rPr lang="en-US" sz="900" b="1" i="0" u="none" strike="noStrike">
                          <a:solidFill>
                            <a:srgbClr val="FF0000"/>
                          </a:solidFill>
                          <a:effectLst/>
                          <a:latin typeface="Arial"/>
                        </a:rPr>
                        <a:t>Aurad </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Arial"/>
                        </a:rPr>
                        <a:t>0</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0</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0</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1</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4</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0</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2</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28</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36</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1</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1</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2</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1</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16</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0</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0091">
                <a:tc>
                  <a:txBody>
                    <a:bodyPr/>
                    <a:lstStyle/>
                    <a:p>
                      <a:pPr algn="l" fontAlgn="ctr"/>
                      <a:r>
                        <a:rPr lang="en-US" sz="900" b="1" i="0" u="none" strike="noStrike" dirty="0" err="1">
                          <a:solidFill>
                            <a:srgbClr val="FF0000"/>
                          </a:solidFill>
                          <a:effectLst/>
                          <a:latin typeface="Arial"/>
                        </a:rPr>
                        <a:t>Basavakalyan</a:t>
                      </a:r>
                      <a:endParaRPr lang="en-US" sz="900" b="1" i="0" u="none" strike="noStrike" dirty="0">
                        <a:solidFill>
                          <a:srgbClr val="FF0000"/>
                        </a:solidFill>
                        <a:effectLst/>
                        <a:latin typeface="Arial"/>
                      </a:endParaRP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0</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0</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Arial"/>
                        </a:rPr>
                        <a:t>0</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2</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8</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8</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4</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46</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34</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0</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0</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0</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34</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262</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181</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09174">
                <a:tc>
                  <a:txBody>
                    <a:bodyPr/>
                    <a:lstStyle/>
                    <a:p>
                      <a:pPr algn="l" fontAlgn="ctr"/>
                      <a:r>
                        <a:rPr lang="en-US" sz="900" b="1" i="0" u="none" strike="noStrike">
                          <a:solidFill>
                            <a:srgbClr val="FF0000"/>
                          </a:solidFill>
                          <a:effectLst/>
                          <a:latin typeface="Arial"/>
                        </a:rPr>
                        <a:t>Bidar</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1</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123</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Arial"/>
                        </a:rPr>
                        <a:t>66</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2</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0</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50</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10</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77</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41</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12</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294</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97</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54</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484</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245</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09174">
                <a:tc>
                  <a:txBody>
                    <a:bodyPr/>
                    <a:lstStyle/>
                    <a:p>
                      <a:pPr algn="l" fontAlgn="ctr"/>
                      <a:r>
                        <a:rPr lang="en-US" sz="900" b="1" i="0" u="none" strike="noStrike">
                          <a:solidFill>
                            <a:srgbClr val="FF0000"/>
                          </a:solidFill>
                          <a:effectLst/>
                          <a:latin typeface="Arial"/>
                        </a:rPr>
                        <a:t>Bhalki</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3</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205</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67</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Arial"/>
                        </a:rPr>
                        <a:t>4</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9</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58</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6</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46</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23</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1</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0</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70</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57</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303</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345</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8090">
                <a:tc>
                  <a:txBody>
                    <a:bodyPr/>
                    <a:lstStyle/>
                    <a:p>
                      <a:pPr algn="l" fontAlgn="ctr"/>
                      <a:r>
                        <a:rPr lang="en-US" sz="900" b="1" i="0" u="none" strike="noStrike">
                          <a:solidFill>
                            <a:srgbClr val="FF0000"/>
                          </a:solidFill>
                          <a:effectLst/>
                          <a:latin typeface="Arial"/>
                        </a:rPr>
                        <a:t>Humnabad</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4</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0</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8</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2</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Arial"/>
                        </a:rPr>
                        <a:t>0</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22</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Arial"/>
                        </a:rPr>
                        <a:t>4</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38</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42</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1</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0</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3</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Arial"/>
                        </a:rPr>
                        <a:t>33</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Arial"/>
                        </a:rPr>
                        <a:t>38</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Arial"/>
                        </a:rPr>
                        <a:t>102</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09174">
                <a:tc>
                  <a:txBody>
                    <a:bodyPr/>
                    <a:lstStyle/>
                    <a:p>
                      <a:pPr algn="l" fontAlgn="ctr"/>
                      <a:r>
                        <a:rPr lang="en-US" sz="900" b="1" i="0" u="none" strike="noStrike">
                          <a:solidFill>
                            <a:srgbClr val="FF0000"/>
                          </a:solidFill>
                          <a:effectLst/>
                          <a:latin typeface="Arial"/>
                        </a:rPr>
                        <a:t>Total</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8</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328</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141</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11</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21</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Arial"/>
                        </a:rPr>
                        <a:t>138</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26</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Arial"/>
                        </a:rPr>
                        <a:t>235</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176</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Arial"/>
                        </a:rPr>
                        <a:t>15</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Arial"/>
                        </a:rPr>
                        <a:t>295</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Arial"/>
                        </a:rPr>
                        <a:t>172</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179</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Arial"/>
                        </a:rPr>
                        <a:t>1103</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Arial"/>
                        </a:rPr>
                        <a:t>873</a:t>
                      </a:r>
                    </a:p>
                  </a:txBody>
                  <a:tcPr marL="9185" marR="9185" marT="918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xmlns="" val="904481809"/>
              </p:ext>
            </p:extLst>
          </p:nvPr>
        </p:nvGraphicFramePr>
        <p:xfrm>
          <a:off x="107505" y="4149082"/>
          <a:ext cx="8928990" cy="2662042"/>
        </p:xfrm>
        <a:graphic>
          <a:graphicData uri="http://schemas.openxmlformats.org/drawingml/2006/table">
            <a:tbl>
              <a:tblPr/>
              <a:tblGrid>
                <a:gridCol w="1275570"/>
                <a:gridCol w="1275570"/>
                <a:gridCol w="1275570"/>
                <a:gridCol w="1275570"/>
                <a:gridCol w="1275570"/>
                <a:gridCol w="1275570"/>
                <a:gridCol w="1275570"/>
              </a:tblGrid>
              <a:tr h="497578">
                <a:tc rowSpan="2">
                  <a:txBody>
                    <a:bodyPr/>
                    <a:lstStyle/>
                    <a:p>
                      <a:pPr algn="ctr" fontAlgn="ctr"/>
                      <a:r>
                        <a:rPr lang="en-US" sz="1100" b="1" i="0" u="none" strike="noStrike" dirty="0">
                          <a:solidFill>
                            <a:srgbClr val="000000"/>
                          </a:solidFill>
                          <a:effectLst/>
                          <a:latin typeface="Arial"/>
                        </a:rPr>
                        <a:t>Name of Block</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fontAlgn="b"/>
                      <a:r>
                        <a:rPr lang="en-US" sz="2000" b="1" i="0" u="none" strike="noStrike">
                          <a:solidFill>
                            <a:srgbClr val="000000"/>
                          </a:solidFill>
                          <a:effectLst/>
                          <a:latin typeface="Arial"/>
                        </a:rPr>
                        <a:t>Settled HR Areas</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rowSpan="2">
                  <a:txBody>
                    <a:bodyPr/>
                    <a:lstStyle/>
                    <a:p>
                      <a:pPr algn="ctr" fontAlgn="ctr"/>
                      <a:r>
                        <a:rPr lang="en-US" sz="1600" b="1" i="0" u="none" strike="noStrike">
                          <a:solidFill>
                            <a:srgbClr val="000000"/>
                          </a:solidFill>
                          <a:effectLst/>
                          <a:latin typeface="Calibri"/>
                        </a:rPr>
                        <a:t>Total sites Visted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n-US" sz="1600" b="1" i="0" u="none" strike="noStrike">
                          <a:solidFill>
                            <a:srgbClr val="000000"/>
                          </a:solidFill>
                          <a:effectLst/>
                          <a:latin typeface="Calibri"/>
                        </a:rPr>
                        <a:t>Total No. of households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n-US" sz="1600" b="1" i="0" u="none" strike="noStrike">
                          <a:solidFill>
                            <a:srgbClr val="000000"/>
                          </a:solidFill>
                          <a:effectLst/>
                          <a:latin typeface="Calibri"/>
                        </a:rPr>
                        <a:t>Total No. of Children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74773">
                <a:tc vMerge="1">
                  <a:txBody>
                    <a:bodyPr/>
                    <a:lstStyle/>
                    <a:p>
                      <a:endParaRPr lang="en-US"/>
                    </a:p>
                  </a:txBody>
                  <a:tcPr/>
                </a:tc>
                <a:tc>
                  <a:txBody>
                    <a:bodyPr/>
                    <a:lstStyle/>
                    <a:p>
                      <a:pPr algn="ctr" fontAlgn="ctr"/>
                      <a:r>
                        <a:rPr lang="en-US" sz="1400" b="1" i="0" u="none" strike="noStrike" dirty="0">
                          <a:solidFill>
                            <a:srgbClr val="000000"/>
                          </a:solidFill>
                          <a:effectLst/>
                          <a:latin typeface="Arial"/>
                        </a:rPr>
                        <a:t>No. of sites / areas visited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Arial"/>
                        </a:rPr>
                        <a:t>No. of households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Arial"/>
                        </a:rPr>
                        <a:t>No. of children vaccinated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tr>
              <a:tr h="275741">
                <a:tc>
                  <a:txBody>
                    <a:bodyPr/>
                    <a:lstStyle/>
                    <a:p>
                      <a:pPr algn="l" fontAlgn="ctr"/>
                      <a:r>
                        <a:rPr lang="en-US" sz="1400" b="1" i="0" u="none" strike="noStrike" dirty="0" err="1">
                          <a:solidFill>
                            <a:srgbClr val="FF0000"/>
                          </a:solidFill>
                          <a:effectLst/>
                          <a:latin typeface="Arial"/>
                        </a:rPr>
                        <a:t>Aurad</a:t>
                      </a:r>
                      <a:r>
                        <a:rPr lang="en-US" sz="1400" b="1" i="0" u="none" strike="noStrike" dirty="0">
                          <a:solidFill>
                            <a:srgbClr val="FF0000"/>
                          </a:solidFill>
                          <a:effectLst/>
                          <a:latin typeface="Arial"/>
                        </a:rPr>
                        <a:t>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153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4228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Arial"/>
                        </a:rPr>
                        <a:t>1849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1" i="0" u="none" strike="noStrike">
                          <a:solidFill>
                            <a:srgbClr val="000000"/>
                          </a:solidFill>
                          <a:effectLst/>
                          <a:latin typeface="Calibri"/>
                        </a:rPr>
                        <a:t>158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1" i="0" u="none" strike="noStrike">
                          <a:solidFill>
                            <a:srgbClr val="000000"/>
                          </a:solidFill>
                          <a:effectLst/>
                          <a:latin typeface="Calibri"/>
                        </a:rPr>
                        <a:t>4277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1" i="0" u="none" strike="noStrike">
                          <a:solidFill>
                            <a:srgbClr val="000000"/>
                          </a:solidFill>
                          <a:effectLst/>
                          <a:latin typeface="Calibri"/>
                        </a:rPr>
                        <a:t>1887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0986">
                <a:tc>
                  <a:txBody>
                    <a:bodyPr/>
                    <a:lstStyle/>
                    <a:p>
                      <a:pPr algn="l" fontAlgn="ctr"/>
                      <a:r>
                        <a:rPr lang="en-US" sz="1400" b="1" i="0" u="none" strike="noStrike">
                          <a:solidFill>
                            <a:srgbClr val="FF0000"/>
                          </a:solidFill>
                          <a:effectLst/>
                          <a:latin typeface="Arial"/>
                        </a:rPr>
                        <a:t>Basavakalyan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Arial"/>
                        </a:rPr>
                        <a:t>136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Arial"/>
                        </a:rPr>
                        <a:t>26407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17760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1" i="0" u="none" strike="noStrike">
                          <a:solidFill>
                            <a:srgbClr val="000000"/>
                          </a:solidFill>
                          <a:effectLst/>
                          <a:latin typeface="Calibri"/>
                        </a:rPr>
                        <a:t>176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1" i="0" u="none" strike="noStrike">
                          <a:solidFill>
                            <a:srgbClr val="000000"/>
                          </a:solidFill>
                          <a:effectLst/>
                          <a:latin typeface="Calibri"/>
                        </a:rPr>
                        <a:t>26723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1" i="0" u="none" strike="noStrike">
                          <a:solidFill>
                            <a:srgbClr val="000000"/>
                          </a:solidFill>
                          <a:effectLst/>
                          <a:latin typeface="Calibri"/>
                        </a:rPr>
                        <a:t>17983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5741">
                <a:tc>
                  <a:txBody>
                    <a:bodyPr/>
                    <a:lstStyle/>
                    <a:p>
                      <a:pPr algn="l" fontAlgn="ctr"/>
                      <a:r>
                        <a:rPr lang="en-US" sz="1400" b="1" i="0" u="none" strike="noStrike">
                          <a:solidFill>
                            <a:srgbClr val="FF0000"/>
                          </a:solidFill>
                          <a:effectLst/>
                          <a:latin typeface="Arial"/>
                        </a:rPr>
                        <a:t>Bidar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79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Arial"/>
                        </a:rPr>
                        <a:t>9047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Arial"/>
                        </a:rPr>
                        <a:t>3934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1" i="0" u="none" strike="noStrike" dirty="0">
                          <a:solidFill>
                            <a:srgbClr val="000000"/>
                          </a:solidFill>
                          <a:effectLst/>
                          <a:latin typeface="Calibri"/>
                        </a:rPr>
                        <a:t>158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1" i="0" u="none" strike="noStrike">
                          <a:solidFill>
                            <a:srgbClr val="000000"/>
                          </a:solidFill>
                          <a:effectLst/>
                          <a:latin typeface="Calibri"/>
                        </a:rPr>
                        <a:t>10025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1" i="0" u="none" strike="noStrike">
                          <a:solidFill>
                            <a:srgbClr val="000000"/>
                          </a:solidFill>
                          <a:effectLst/>
                          <a:latin typeface="Calibri"/>
                        </a:rPr>
                        <a:t>4433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5741">
                <a:tc>
                  <a:txBody>
                    <a:bodyPr/>
                    <a:lstStyle/>
                    <a:p>
                      <a:pPr algn="l" fontAlgn="ctr"/>
                      <a:r>
                        <a:rPr lang="en-US" sz="1400" b="1" i="0" u="none" strike="noStrike">
                          <a:solidFill>
                            <a:srgbClr val="FF0000"/>
                          </a:solidFill>
                          <a:effectLst/>
                          <a:latin typeface="Arial"/>
                        </a:rPr>
                        <a:t>Bhalki</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162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5619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17735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1" i="0" u="none" strike="noStrike" dirty="0">
                          <a:solidFill>
                            <a:srgbClr val="000000"/>
                          </a:solidFill>
                          <a:effectLst/>
                          <a:latin typeface="Calibri"/>
                        </a:rPr>
                        <a:t>233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1" i="0" u="none" strike="noStrike">
                          <a:solidFill>
                            <a:srgbClr val="000000"/>
                          </a:solidFill>
                          <a:effectLst/>
                          <a:latin typeface="Calibri"/>
                        </a:rPr>
                        <a:t>6182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1" i="0" u="none" strike="noStrike">
                          <a:solidFill>
                            <a:srgbClr val="000000"/>
                          </a:solidFill>
                          <a:effectLst/>
                          <a:latin typeface="Calibri"/>
                        </a:rPr>
                        <a:t>18298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5741">
                <a:tc>
                  <a:txBody>
                    <a:bodyPr/>
                    <a:lstStyle/>
                    <a:p>
                      <a:pPr algn="l" fontAlgn="ctr"/>
                      <a:r>
                        <a:rPr lang="en-US" sz="1400" b="1" i="0" u="none" strike="noStrike">
                          <a:solidFill>
                            <a:srgbClr val="FF0000"/>
                          </a:solidFill>
                          <a:effectLst/>
                          <a:latin typeface="Arial"/>
                        </a:rPr>
                        <a:t>Humnabad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85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8558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2763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1" i="0" u="none" strike="noStrike" dirty="0">
                          <a:solidFill>
                            <a:srgbClr val="000000"/>
                          </a:solidFill>
                          <a:effectLst/>
                          <a:latin typeface="Calibri"/>
                        </a:rPr>
                        <a:t>129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1" i="0" u="none" strike="noStrike">
                          <a:solidFill>
                            <a:srgbClr val="000000"/>
                          </a:solidFill>
                          <a:effectLst/>
                          <a:latin typeface="Calibri"/>
                        </a:rPr>
                        <a:t>8634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1" i="0" u="none" strike="noStrike">
                          <a:solidFill>
                            <a:srgbClr val="000000"/>
                          </a:solidFill>
                          <a:effectLst/>
                          <a:latin typeface="Calibri"/>
                        </a:rPr>
                        <a:t>2940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5741">
                <a:tc>
                  <a:txBody>
                    <a:bodyPr/>
                    <a:lstStyle/>
                    <a:p>
                      <a:pPr algn="l" fontAlgn="ctr"/>
                      <a:r>
                        <a:rPr lang="en-US" sz="1400" b="1" i="0" u="none" strike="noStrike">
                          <a:solidFill>
                            <a:srgbClr val="FF0000"/>
                          </a:solidFill>
                          <a:effectLst/>
                          <a:latin typeface="Arial"/>
                        </a:rPr>
                        <a:t>Total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615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Arial"/>
                        </a:rPr>
                        <a:t>53859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Arial"/>
                        </a:rPr>
                        <a:t>44041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1" i="0" u="none" strike="noStrike">
                          <a:solidFill>
                            <a:srgbClr val="000000"/>
                          </a:solidFill>
                          <a:effectLst/>
                          <a:latin typeface="Calibri"/>
                        </a:rPr>
                        <a:t>854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1" i="0" u="none" strike="noStrike">
                          <a:solidFill>
                            <a:srgbClr val="000000"/>
                          </a:solidFill>
                          <a:effectLst/>
                          <a:latin typeface="Calibri"/>
                        </a:rPr>
                        <a:t>55841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1" i="0" u="none" strike="noStrike" dirty="0">
                          <a:solidFill>
                            <a:srgbClr val="000000"/>
                          </a:solidFill>
                          <a:effectLst/>
                          <a:latin typeface="Calibri"/>
                        </a:rPr>
                        <a:t>45541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xmlns="" val="362328392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476672"/>
          </a:xfrm>
        </p:spPr>
        <p:txBody>
          <a:bodyPr/>
          <a:lstStyle/>
          <a:p>
            <a:r>
              <a:rPr lang="en-US" sz="3600" dirty="0" smtClean="0"/>
              <a:t>Monitoring Feedback</a:t>
            </a:r>
            <a:endParaRPr lang="en-US" sz="3600" dirty="0"/>
          </a:p>
        </p:txBody>
      </p:sp>
      <p:graphicFrame>
        <p:nvGraphicFramePr>
          <p:cNvPr id="4" name="Table 3"/>
          <p:cNvGraphicFramePr>
            <a:graphicFrameLocks noGrp="1"/>
          </p:cNvGraphicFramePr>
          <p:nvPr>
            <p:extLst>
              <p:ext uri="{D42A27DB-BD31-4B8C-83A1-F6EECF244321}">
                <p14:modId xmlns:p14="http://schemas.microsoft.com/office/powerpoint/2010/main" xmlns="" val="2179731806"/>
              </p:ext>
            </p:extLst>
          </p:nvPr>
        </p:nvGraphicFramePr>
        <p:xfrm>
          <a:off x="179513" y="476672"/>
          <a:ext cx="8784974" cy="2078355"/>
        </p:xfrm>
        <a:graphic>
          <a:graphicData uri="http://schemas.openxmlformats.org/drawingml/2006/table">
            <a:tbl>
              <a:tblPr/>
              <a:tblGrid>
                <a:gridCol w="2111009"/>
                <a:gridCol w="2111009"/>
                <a:gridCol w="2451947"/>
                <a:gridCol w="2111009"/>
              </a:tblGrid>
              <a:tr h="288032">
                <a:tc gridSpan="4">
                  <a:txBody>
                    <a:bodyPr/>
                    <a:lstStyle/>
                    <a:p>
                      <a:pPr algn="ctr" fontAlgn="t"/>
                      <a:r>
                        <a:rPr lang="en-US" sz="2000" b="1" i="0" u="none" strike="noStrike" dirty="0" smtClean="0">
                          <a:effectLst/>
                          <a:latin typeface="Arial"/>
                        </a:rPr>
                        <a:t>False ‘P’</a:t>
                      </a:r>
                      <a:endParaRPr lang="en-US" sz="1600" b="1" i="0" u="none" strike="noStrike" dirty="0">
                        <a:effectLst/>
                        <a:latin typeface="Arial"/>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hMerge="1">
                  <a:txBody>
                    <a:bodyPr/>
                    <a:lstStyle/>
                    <a:p>
                      <a:pPr algn="ctr" fontAlgn="t"/>
                      <a:endParaRPr lang="en-US" sz="1400" b="0" i="0" u="none" strike="noStrike" dirty="0">
                        <a:effectLst/>
                        <a:latin typeface="Arial"/>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t"/>
                      <a:endParaRPr lang="en-US" sz="1400" b="0" i="0" u="none" strike="noStrike" dirty="0">
                        <a:effectLst/>
                        <a:latin typeface="Arial"/>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t"/>
                      <a:endParaRPr lang="en-US" sz="1400" b="0" i="0" u="none" strike="noStrike" dirty="0">
                        <a:effectLst/>
                        <a:latin typeface="Arial"/>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8032">
                <a:tc>
                  <a:txBody>
                    <a:bodyPr/>
                    <a:lstStyle/>
                    <a:p>
                      <a:pPr algn="ctr" fontAlgn="t"/>
                      <a:r>
                        <a:rPr lang="en-US" sz="1600" b="0" i="0" u="none" strike="noStrike" dirty="0">
                          <a:effectLst/>
                          <a:latin typeface="Arial"/>
                        </a:rPr>
                        <a:t>Block</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600" b="0" i="0" u="none" strike="noStrike" dirty="0">
                          <a:effectLst/>
                          <a:latin typeface="Arial"/>
                        </a:rPr>
                        <a:t>Total Houses Visited</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600" b="0" i="0" u="none" strike="noStrike" dirty="0">
                          <a:effectLst/>
                          <a:latin typeface="Arial"/>
                        </a:rPr>
                        <a:t>Total False P Houses Detected</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600" b="0" i="0" u="none" strike="noStrike" dirty="0">
                          <a:effectLst/>
                          <a:latin typeface="Arial"/>
                        </a:rPr>
                        <a:t>%</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8600">
                <a:tc>
                  <a:txBody>
                    <a:bodyPr/>
                    <a:lstStyle/>
                    <a:p>
                      <a:pPr algn="ctr" fontAlgn="b"/>
                      <a:r>
                        <a:rPr lang="en-US" sz="1600" b="1" i="0" u="none" strike="noStrike">
                          <a:effectLst/>
                          <a:latin typeface="Arial"/>
                        </a:rPr>
                        <a:t>Bidar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600" b="0" i="0" u="none" strike="noStrike" dirty="0">
                          <a:effectLst/>
                          <a:latin typeface="Arial"/>
                        </a:rPr>
                        <a:t>70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600" b="0" i="0" u="none" strike="noStrike">
                          <a:effectLst/>
                          <a:latin typeface="Arial"/>
                        </a:rPr>
                        <a:t>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600" b="0" i="0" u="none" strike="noStrike">
                          <a:effectLst/>
                          <a:latin typeface="Arial"/>
                        </a:rPr>
                        <a:t>2.86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8600">
                <a:tc>
                  <a:txBody>
                    <a:bodyPr/>
                    <a:lstStyle/>
                    <a:p>
                      <a:pPr algn="ctr" fontAlgn="b"/>
                      <a:r>
                        <a:rPr lang="en-US" sz="1600" b="1" i="0" u="none" strike="noStrike">
                          <a:effectLst/>
                          <a:latin typeface="Arial"/>
                        </a:rPr>
                        <a:t>Humnabad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600" b="0" i="0" u="none" strike="noStrike">
                          <a:effectLst/>
                          <a:latin typeface="Arial"/>
                        </a:rPr>
                        <a:t>20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600" b="0" i="0" u="none" strike="noStrike">
                          <a:effectLst/>
                          <a:latin typeface="Arial"/>
                        </a:rPr>
                        <a:t>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600" b="0" i="0" u="none" strike="noStrike">
                          <a:effectLst/>
                          <a:latin typeface="Arial"/>
                        </a:rPr>
                        <a:t>0.00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8600">
                <a:tc>
                  <a:txBody>
                    <a:bodyPr/>
                    <a:lstStyle/>
                    <a:p>
                      <a:pPr algn="ctr" fontAlgn="b"/>
                      <a:r>
                        <a:rPr lang="en-US" sz="1600" b="1" i="0" u="none" strike="noStrike">
                          <a:effectLst/>
                          <a:latin typeface="Arial"/>
                        </a:rPr>
                        <a:t>Basavakalyan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600" b="0" i="0" u="none" strike="noStrike">
                          <a:effectLst/>
                          <a:latin typeface="Arial"/>
                        </a:rPr>
                        <a:t>60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600" b="0" i="0" u="none" strike="noStrike">
                          <a:effectLst/>
                          <a:latin typeface="Arial"/>
                        </a:rPr>
                        <a:t>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600" b="0" i="0" u="none" strike="noStrike">
                          <a:effectLst/>
                          <a:latin typeface="Arial"/>
                        </a:rPr>
                        <a:t>0.00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8600">
                <a:tc>
                  <a:txBody>
                    <a:bodyPr/>
                    <a:lstStyle/>
                    <a:p>
                      <a:pPr algn="ctr" fontAlgn="b"/>
                      <a:r>
                        <a:rPr lang="en-US" sz="1600" b="1" i="0" u="none" strike="noStrike">
                          <a:effectLst/>
                          <a:latin typeface="Arial"/>
                        </a:rPr>
                        <a:t>Bhalki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600" b="0" i="0" u="none" strike="noStrike">
                          <a:effectLst/>
                          <a:latin typeface="Arial"/>
                        </a:rPr>
                        <a:t>50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600" b="0" i="0" u="none" strike="noStrike">
                          <a:effectLst/>
                          <a:latin typeface="Arial"/>
                        </a:rPr>
                        <a:t>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600" b="0" i="0" u="none" strike="noStrike">
                          <a:effectLst/>
                          <a:latin typeface="Arial"/>
                        </a:rPr>
                        <a:t>2.00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8600">
                <a:tc>
                  <a:txBody>
                    <a:bodyPr/>
                    <a:lstStyle/>
                    <a:p>
                      <a:pPr algn="ctr" fontAlgn="t"/>
                      <a:r>
                        <a:rPr lang="en-US" sz="1600" b="0" i="0" u="none" strike="noStrike">
                          <a:effectLst/>
                          <a:latin typeface="Arial"/>
                        </a:rPr>
                        <a:t>Total</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600" b="0" i="0" u="none" strike="noStrike">
                          <a:effectLst/>
                          <a:latin typeface="Arial"/>
                        </a:rPr>
                        <a:t>200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600" b="0" i="0" u="none" strike="noStrike">
                          <a:effectLst/>
                          <a:latin typeface="Arial"/>
                        </a:rPr>
                        <a:t>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600" b="0" i="0" u="none" strike="noStrike" dirty="0">
                          <a:effectLst/>
                          <a:latin typeface="Arial"/>
                        </a:rPr>
                        <a:t>1.50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xmlns="" val="2048049007"/>
              </p:ext>
            </p:extLst>
          </p:nvPr>
        </p:nvGraphicFramePr>
        <p:xfrm>
          <a:off x="179512" y="2564904"/>
          <a:ext cx="8856983" cy="1982713"/>
        </p:xfrm>
        <a:graphic>
          <a:graphicData uri="http://schemas.openxmlformats.org/drawingml/2006/table">
            <a:tbl>
              <a:tblPr/>
              <a:tblGrid>
                <a:gridCol w="1872512"/>
                <a:gridCol w="1591636"/>
                <a:gridCol w="1741436"/>
                <a:gridCol w="1872512"/>
                <a:gridCol w="1778887"/>
              </a:tblGrid>
              <a:tr h="288032">
                <a:tc gridSpan="5">
                  <a:txBody>
                    <a:bodyPr/>
                    <a:lstStyle/>
                    <a:p>
                      <a:pPr algn="ctr" fontAlgn="t"/>
                      <a:r>
                        <a:rPr lang="en-US" sz="1800" b="1" i="0" u="none" strike="noStrike" dirty="0" smtClean="0">
                          <a:effectLst/>
                          <a:latin typeface="Arial"/>
                        </a:rPr>
                        <a:t>HRA Monitoring</a:t>
                      </a:r>
                      <a:endParaRPr lang="en-US" sz="1400" b="1" i="0" u="none" strike="noStrike" dirty="0">
                        <a:effectLst/>
                        <a:latin typeface="Arial"/>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pPr algn="ctr" fontAlgn="t"/>
                      <a:endParaRPr lang="en-US" sz="1400" b="0" i="0" u="none" strike="noStrike" dirty="0">
                        <a:effectLst/>
                        <a:latin typeface="Arial"/>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t"/>
                      <a:endParaRPr lang="en-US" sz="1400" b="0" i="0" u="none" strike="noStrike" dirty="0">
                        <a:effectLst/>
                        <a:latin typeface="Arial"/>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t"/>
                      <a:endParaRPr lang="en-US" sz="1400" b="0" i="0" u="none" strike="noStrike" dirty="0">
                        <a:effectLst/>
                        <a:latin typeface="Arial"/>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t"/>
                      <a:endParaRPr lang="en-US" sz="1400" b="0" i="0" u="none" strike="noStrike" dirty="0">
                        <a:effectLst/>
                        <a:latin typeface="Arial"/>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04056">
                <a:tc>
                  <a:txBody>
                    <a:bodyPr/>
                    <a:lstStyle/>
                    <a:p>
                      <a:pPr algn="ctr" fontAlgn="t"/>
                      <a:r>
                        <a:rPr lang="en-US" sz="1400" b="0" i="0" u="none" strike="noStrike" dirty="0">
                          <a:effectLst/>
                          <a:latin typeface="Arial"/>
                        </a:rPr>
                        <a:t>Block</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b="0" i="0" u="none" strike="noStrike" dirty="0">
                          <a:effectLst/>
                          <a:latin typeface="Arial"/>
                        </a:rPr>
                        <a:t>Total Sites Visited</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b="0" i="0" u="none" strike="noStrike" dirty="0">
                          <a:effectLst/>
                          <a:latin typeface="Arial"/>
                        </a:rPr>
                        <a:t>Total Children Checked </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b="0" i="0" u="none" strike="noStrike" dirty="0">
                          <a:effectLst/>
                          <a:latin typeface="Arial"/>
                        </a:rPr>
                        <a:t>Total Unvaccinated &lt;5 </a:t>
                      </a:r>
                      <a:r>
                        <a:rPr lang="en-US" sz="1400" b="0" i="0" u="none" strike="noStrike" dirty="0" err="1">
                          <a:effectLst/>
                          <a:latin typeface="Arial"/>
                        </a:rPr>
                        <a:t>Yrs</a:t>
                      </a:r>
                      <a:r>
                        <a:rPr lang="en-US" sz="1400" b="0" i="0" u="none" strike="noStrike" dirty="0">
                          <a:effectLst/>
                          <a:latin typeface="Arial"/>
                        </a:rPr>
                        <a:t> Found</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b="0" i="0" u="none" strike="noStrike" dirty="0">
                          <a:effectLst/>
                          <a:latin typeface="Arial"/>
                        </a:rPr>
                        <a:t>%</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8125">
                <a:tc>
                  <a:txBody>
                    <a:bodyPr/>
                    <a:lstStyle/>
                    <a:p>
                      <a:pPr algn="ctr" fontAlgn="b"/>
                      <a:r>
                        <a:rPr lang="en-US" sz="1400" b="1" i="0" u="none" strike="noStrike">
                          <a:effectLst/>
                          <a:latin typeface="Arial"/>
                        </a:rPr>
                        <a:t>Bidar</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b="0" i="0" u="none" strike="noStrike">
                          <a:effectLst/>
                          <a:latin typeface="Arial"/>
                        </a:rPr>
                        <a:t>10</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b="0" i="0" u="none" strike="noStrike" dirty="0">
                          <a:effectLst/>
                          <a:latin typeface="Arial"/>
                        </a:rPr>
                        <a:t>59</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b="0" i="0" u="none" strike="noStrike">
                          <a:effectLst/>
                          <a:latin typeface="Arial"/>
                        </a:rPr>
                        <a:t>0</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b="0" i="0" u="none" strike="noStrike">
                          <a:effectLst/>
                          <a:latin typeface="Arial"/>
                        </a:rPr>
                        <a:t>0.00</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8125">
                <a:tc>
                  <a:txBody>
                    <a:bodyPr/>
                    <a:lstStyle/>
                    <a:p>
                      <a:pPr algn="ctr" fontAlgn="b"/>
                      <a:r>
                        <a:rPr lang="en-US" sz="1400" b="1" i="0" u="none" strike="noStrike">
                          <a:effectLst/>
                          <a:latin typeface="Arial"/>
                        </a:rPr>
                        <a:t>Humnabad</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b="0" i="0" u="none" strike="noStrike">
                          <a:effectLst/>
                          <a:latin typeface="Arial"/>
                        </a:rPr>
                        <a:t>3</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b="0" i="0" u="none" strike="noStrike">
                          <a:effectLst/>
                          <a:latin typeface="Arial"/>
                        </a:rPr>
                        <a:t>39</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b="0" i="0" u="none" strike="noStrike">
                          <a:effectLst/>
                          <a:latin typeface="Arial"/>
                        </a:rPr>
                        <a:t>1</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b="0" i="0" u="none" strike="noStrike">
                          <a:effectLst/>
                          <a:latin typeface="Arial"/>
                        </a:rPr>
                        <a:t>2.56</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8125">
                <a:tc>
                  <a:txBody>
                    <a:bodyPr/>
                    <a:lstStyle/>
                    <a:p>
                      <a:pPr algn="ctr" fontAlgn="b"/>
                      <a:r>
                        <a:rPr lang="en-US" sz="1400" b="1" i="0" u="none" strike="noStrike">
                          <a:effectLst/>
                          <a:latin typeface="Arial"/>
                        </a:rPr>
                        <a:t>Basavakalyan</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b="0" i="0" u="none" strike="noStrike">
                          <a:effectLst/>
                          <a:latin typeface="Arial"/>
                        </a:rPr>
                        <a:t>4</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b="0" i="0" u="none" strike="noStrike">
                          <a:effectLst/>
                          <a:latin typeface="Arial"/>
                        </a:rPr>
                        <a:t>31</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b="0" i="0" u="none" strike="noStrike">
                          <a:effectLst/>
                          <a:latin typeface="Arial"/>
                        </a:rPr>
                        <a:t>2</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b="0" i="0" u="none" strike="noStrike">
                          <a:effectLst/>
                          <a:latin typeface="Arial"/>
                        </a:rPr>
                        <a:t>6.45</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8125">
                <a:tc>
                  <a:txBody>
                    <a:bodyPr/>
                    <a:lstStyle/>
                    <a:p>
                      <a:pPr algn="ctr" fontAlgn="b"/>
                      <a:r>
                        <a:rPr lang="en-US" sz="1400" b="1" i="0" u="none" strike="noStrike">
                          <a:effectLst/>
                          <a:latin typeface="Arial"/>
                        </a:rPr>
                        <a:t>Bhalki</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b="0" i="0" u="none" strike="noStrike">
                          <a:effectLst/>
                          <a:latin typeface="Arial"/>
                        </a:rPr>
                        <a:t>9</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b="0" i="0" u="none" strike="noStrike">
                          <a:effectLst/>
                          <a:latin typeface="Arial"/>
                        </a:rPr>
                        <a:t>46</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b="0" i="0" u="none" strike="noStrike">
                          <a:effectLst/>
                          <a:latin typeface="Arial"/>
                        </a:rPr>
                        <a:t>1</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b="0" i="0" u="none" strike="noStrike">
                          <a:effectLst/>
                          <a:latin typeface="Arial"/>
                        </a:rPr>
                        <a:t>2.17</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8125">
                <a:tc>
                  <a:txBody>
                    <a:bodyPr/>
                    <a:lstStyle/>
                    <a:p>
                      <a:pPr algn="ctr" fontAlgn="t"/>
                      <a:r>
                        <a:rPr lang="en-US" sz="1400" b="0" i="0" u="none" strike="noStrike">
                          <a:effectLst/>
                          <a:latin typeface="Arial"/>
                        </a:rPr>
                        <a:t>Total</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b="0" i="0" u="none" strike="noStrike">
                          <a:effectLst/>
                          <a:latin typeface="Arial"/>
                        </a:rPr>
                        <a:t>26</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b="0" i="0" u="none" strike="noStrike">
                          <a:effectLst/>
                          <a:latin typeface="Arial"/>
                        </a:rPr>
                        <a:t>175</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b="0" i="0" u="none" strike="noStrike">
                          <a:effectLst/>
                          <a:latin typeface="Arial"/>
                        </a:rPr>
                        <a:t>4</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b="0" i="0" u="none" strike="noStrike" dirty="0">
                          <a:effectLst/>
                          <a:latin typeface="Arial"/>
                        </a:rPr>
                        <a:t>2.29</a:t>
                      </a: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xmlns="" val="3327147340"/>
              </p:ext>
            </p:extLst>
          </p:nvPr>
        </p:nvGraphicFramePr>
        <p:xfrm>
          <a:off x="179513" y="4581128"/>
          <a:ext cx="8964486" cy="2232244"/>
        </p:xfrm>
        <a:graphic>
          <a:graphicData uri="http://schemas.openxmlformats.org/drawingml/2006/table">
            <a:tbl>
              <a:tblPr/>
              <a:tblGrid>
                <a:gridCol w="287783"/>
                <a:gridCol w="1174161"/>
                <a:gridCol w="759751"/>
                <a:gridCol w="920910"/>
                <a:gridCol w="923788"/>
                <a:gridCol w="958323"/>
                <a:gridCol w="920910"/>
                <a:gridCol w="932422"/>
                <a:gridCol w="785652"/>
                <a:gridCol w="633126"/>
                <a:gridCol w="667660"/>
              </a:tblGrid>
              <a:tr h="288030">
                <a:tc gridSpan="11">
                  <a:txBody>
                    <a:bodyPr/>
                    <a:lstStyle/>
                    <a:p>
                      <a:pPr algn="ctr" fontAlgn="ctr"/>
                      <a:r>
                        <a:rPr lang="en-US" sz="1600" b="1" i="0" u="none" strike="noStrike" dirty="0" smtClean="0">
                          <a:effectLst/>
                          <a:latin typeface="Arial"/>
                        </a:rPr>
                        <a:t>Post Activity Survey</a:t>
                      </a:r>
                      <a:endParaRPr lang="en-US" sz="900" b="1" i="0" u="none" strike="noStrike" dirty="0">
                        <a:effectLst/>
                        <a:latin typeface="Arial"/>
                      </a:endParaRPr>
                    </a:p>
                  </a:txBody>
                  <a:tcPr marL="7933" marR="7933" marT="7933"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hMerge="1">
                  <a:txBody>
                    <a:bodyPr/>
                    <a:lstStyle/>
                    <a:p>
                      <a:pPr algn="ctr" fontAlgn="ctr"/>
                      <a:endParaRPr lang="en-US" sz="900" b="1" i="0" u="none" strike="noStrike" dirty="0">
                        <a:effectLst/>
                        <a:latin typeface="Arial"/>
                      </a:endParaRPr>
                    </a:p>
                  </a:txBody>
                  <a:tcPr marL="7933" marR="7933" marT="79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en-US" sz="900" b="1" i="0" u="none" strike="noStrike" dirty="0">
                        <a:effectLst/>
                        <a:latin typeface="Arial"/>
                      </a:endParaRPr>
                    </a:p>
                  </a:txBody>
                  <a:tcPr marL="7933" marR="7933" marT="79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en-US" sz="900" b="1" i="0" u="none" strike="noStrike" dirty="0">
                        <a:effectLst/>
                        <a:latin typeface="Arial"/>
                      </a:endParaRPr>
                    </a:p>
                  </a:txBody>
                  <a:tcPr marL="7933" marR="7933" marT="79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en-US" sz="900" b="1" i="0" u="none" strike="noStrike" dirty="0">
                        <a:effectLst/>
                        <a:latin typeface="Arial"/>
                      </a:endParaRPr>
                    </a:p>
                  </a:txBody>
                  <a:tcPr marL="7933" marR="7933" marT="79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en-US" sz="900" b="1" i="0" u="none" strike="noStrike" dirty="0">
                        <a:effectLst/>
                        <a:latin typeface="Arial"/>
                      </a:endParaRPr>
                    </a:p>
                  </a:txBody>
                  <a:tcPr marL="7933" marR="7933" marT="79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en-US" sz="900" b="1" i="0" u="none" strike="noStrike" dirty="0">
                        <a:effectLst/>
                        <a:latin typeface="Arial"/>
                      </a:endParaRPr>
                    </a:p>
                  </a:txBody>
                  <a:tcPr marL="7933" marR="7933" marT="79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en-US" sz="900" b="1" i="0" u="none" strike="noStrike" dirty="0">
                        <a:effectLst/>
                        <a:latin typeface="Arial"/>
                      </a:endParaRPr>
                    </a:p>
                  </a:txBody>
                  <a:tcPr marL="7933" marR="7933" marT="79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en-US" sz="900" b="1" i="0" u="none" strike="noStrike" dirty="0">
                        <a:effectLst/>
                        <a:latin typeface="Arial"/>
                      </a:endParaRPr>
                    </a:p>
                  </a:txBody>
                  <a:tcPr marL="7933" marR="7933" marT="79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en-US" sz="900" b="1" i="0" u="none" strike="noStrike" dirty="0">
                        <a:effectLst/>
                        <a:latin typeface="Arial"/>
                      </a:endParaRPr>
                    </a:p>
                  </a:txBody>
                  <a:tcPr marL="7933" marR="7933" marT="79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en-US" sz="900" b="1" i="0" u="none" strike="noStrike" dirty="0">
                        <a:effectLst/>
                        <a:latin typeface="Arial"/>
                      </a:endParaRPr>
                    </a:p>
                  </a:txBody>
                  <a:tcPr marL="7933" marR="7933" marT="793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71828">
                <a:tc>
                  <a:txBody>
                    <a:bodyPr/>
                    <a:lstStyle/>
                    <a:p>
                      <a:pPr algn="ctr" fontAlgn="ctr"/>
                      <a:r>
                        <a:rPr lang="en-US" sz="900" b="1" i="0" u="none" strike="noStrike" dirty="0">
                          <a:effectLst/>
                          <a:latin typeface="Arial"/>
                        </a:rPr>
                        <a:t>Sl. No.</a:t>
                      </a:r>
                    </a:p>
                  </a:txBody>
                  <a:tcPr marL="7933" marR="7933" marT="793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dirty="0">
                          <a:effectLst/>
                          <a:latin typeface="Arial"/>
                        </a:rPr>
                        <a:t>Block</a:t>
                      </a:r>
                    </a:p>
                  </a:txBody>
                  <a:tcPr marL="7933" marR="7933" marT="79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dirty="0">
                          <a:effectLst/>
                          <a:latin typeface="Arial"/>
                        </a:rPr>
                        <a:t>Children    &lt; 2 </a:t>
                      </a:r>
                      <a:r>
                        <a:rPr lang="en-US" sz="900" b="1" i="0" u="none" strike="noStrike" dirty="0" err="1">
                          <a:effectLst/>
                          <a:latin typeface="Arial"/>
                        </a:rPr>
                        <a:t>Yrs</a:t>
                      </a:r>
                      <a:r>
                        <a:rPr lang="en-US" sz="900" b="1" i="0" u="none" strike="noStrike" dirty="0">
                          <a:effectLst/>
                          <a:latin typeface="Arial"/>
                        </a:rPr>
                        <a:t> Checked</a:t>
                      </a:r>
                    </a:p>
                  </a:txBody>
                  <a:tcPr marL="7933" marR="7933" marT="79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dirty="0">
                          <a:effectLst/>
                          <a:latin typeface="Arial"/>
                        </a:rPr>
                        <a:t>Total Children Un-Immunized    &lt; 2 </a:t>
                      </a:r>
                      <a:r>
                        <a:rPr lang="en-US" sz="900" b="1" i="0" u="none" strike="noStrike" dirty="0" err="1">
                          <a:effectLst/>
                          <a:latin typeface="Arial"/>
                        </a:rPr>
                        <a:t>Yrs</a:t>
                      </a:r>
                      <a:endParaRPr lang="en-US" sz="900" b="1" i="0" u="none" strike="noStrike" dirty="0">
                        <a:effectLst/>
                        <a:latin typeface="Arial"/>
                      </a:endParaRPr>
                    </a:p>
                  </a:txBody>
                  <a:tcPr marL="7933" marR="7933" marT="79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dirty="0">
                          <a:effectLst/>
                          <a:latin typeface="Arial"/>
                        </a:rPr>
                        <a:t>Percentage</a:t>
                      </a:r>
                    </a:p>
                  </a:txBody>
                  <a:tcPr marL="7933" marR="7933" marT="79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dirty="0">
                          <a:effectLst/>
                          <a:latin typeface="Arial"/>
                        </a:rPr>
                        <a:t>Children between 2 - 5 </a:t>
                      </a:r>
                      <a:r>
                        <a:rPr lang="en-US" sz="900" b="1" i="0" u="none" strike="noStrike" dirty="0" err="1">
                          <a:effectLst/>
                          <a:latin typeface="Arial"/>
                        </a:rPr>
                        <a:t>Yrs</a:t>
                      </a:r>
                      <a:r>
                        <a:rPr lang="en-US" sz="900" b="1" i="0" u="none" strike="noStrike" dirty="0">
                          <a:effectLst/>
                          <a:latin typeface="Arial"/>
                        </a:rPr>
                        <a:t> Checked</a:t>
                      </a:r>
                    </a:p>
                  </a:txBody>
                  <a:tcPr marL="7933" marR="7933" marT="79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dirty="0">
                          <a:effectLst/>
                          <a:latin typeface="Arial"/>
                        </a:rPr>
                        <a:t>Total Children Un-Immunized between 2 - 5 </a:t>
                      </a:r>
                      <a:r>
                        <a:rPr lang="en-US" sz="900" b="1" i="0" u="none" strike="noStrike" dirty="0" err="1">
                          <a:effectLst/>
                          <a:latin typeface="Arial"/>
                        </a:rPr>
                        <a:t>Yrs</a:t>
                      </a:r>
                      <a:endParaRPr lang="en-US" sz="900" b="1" i="0" u="none" strike="noStrike" dirty="0">
                        <a:effectLst/>
                        <a:latin typeface="Arial"/>
                      </a:endParaRPr>
                    </a:p>
                  </a:txBody>
                  <a:tcPr marL="7933" marR="7933" marT="79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dirty="0">
                          <a:effectLst/>
                          <a:latin typeface="Arial"/>
                        </a:rPr>
                        <a:t>Percentage</a:t>
                      </a:r>
                    </a:p>
                  </a:txBody>
                  <a:tcPr marL="7933" marR="7933" marT="79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dirty="0">
                          <a:effectLst/>
                          <a:latin typeface="Arial"/>
                        </a:rPr>
                        <a:t>Total children checked</a:t>
                      </a:r>
                    </a:p>
                  </a:txBody>
                  <a:tcPr marL="7933" marR="7933" marT="79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dirty="0">
                          <a:effectLst/>
                          <a:latin typeface="Arial"/>
                        </a:rPr>
                        <a:t>Total </a:t>
                      </a:r>
                      <a:r>
                        <a:rPr lang="en-US" sz="900" b="1" i="0" u="none" strike="noStrike" dirty="0" smtClean="0">
                          <a:effectLst/>
                          <a:latin typeface="Arial"/>
                        </a:rPr>
                        <a:t>children unimmunized</a:t>
                      </a:r>
                      <a:endParaRPr lang="en-US" sz="900" b="1" i="0" u="none" strike="noStrike" dirty="0">
                        <a:effectLst/>
                        <a:latin typeface="Arial"/>
                      </a:endParaRPr>
                    </a:p>
                  </a:txBody>
                  <a:tcPr marL="7933" marR="7933" marT="79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dirty="0">
                          <a:effectLst/>
                          <a:latin typeface="Arial"/>
                        </a:rPr>
                        <a:t>Total percent</a:t>
                      </a:r>
                    </a:p>
                  </a:txBody>
                  <a:tcPr marL="7933" marR="7933" marT="7933"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8731">
                <a:tc>
                  <a:txBody>
                    <a:bodyPr/>
                    <a:lstStyle/>
                    <a:p>
                      <a:pPr algn="ctr" fontAlgn="b"/>
                      <a:r>
                        <a:rPr lang="en-US" sz="1200" b="1" i="0" u="none" strike="noStrike">
                          <a:effectLst/>
                          <a:latin typeface="Arial"/>
                        </a:rPr>
                        <a:t>1</a:t>
                      </a:r>
                    </a:p>
                  </a:txBody>
                  <a:tcPr marL="7933" marR="7933" marT="793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effectLst/>
                          <a:latin typeface="Arial"/>
                        </a:rPr>
                        <a:t>Bhalki</a:t>
                      </a:r>
                    </a:p>
                  </a:txBody>
                  <a:tcPr marL="7933" marR="7933" marT="79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effectLst/>
                          <a:latin typeface="Arial"/>
                        </a:rPr>
                        <a:t>2</a:t>
                      </a:r>
                    </a:p>
                  </a:txBody>
                  <a:tcPr marL="7933" marR="7933" marT="79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effectLst/>
                          <a:latin typeface="Arial"/>
                        </a:rPr>
                        <a:t>0</a:t>
                      </a:r>
                    </a:p>
                  </a:txBody>
                  <a:tcPr marL="7933" marR="7933" marT="79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effectLst/>
                          <a:latin typeface="Arial"/>
                        </a:rPr>
                        <a:t>0.00</a:t>
                      </a:r>
                    </a:p>
                  </a:txBody>
                  <a:tcPr marL="7933" marR="7933" marT="79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effectLst/>
                          <a:latin typeface="Arial"/>
                        </a:rPr>
                        <a:t>3</a:t>
                      </a:r>
                    </a:p>
                  </a:txBody>
                  <a:tcPr marL="7933" marR="7933" marT="79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effectLst/>
                          <a:latin typeface="Arial"/>
                        </a:rPr>
                        <a:t>0</a:t>
                      </a:r>
                    </a:p>
                  </a:txBody>
                  <a:tcPr marL="7933" marR="7933" marT="79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effectLst/>
                          <a:latin typeface="Arial"/>
                        </a:rPr>
                        <a:t>0.00</a:t>
                      </a:r>
                    </a:p>
                  </a:txBody>
                  <a:tcPr marL="7933" marR="7933" marT="79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effectLst/>
                          <a:latin typeface="Arial"/>
                        </a:rPr>
                        <a:t>5</a:t>
                      </a:r>
                    </a:p>
                  </a:txBody>
                  <a:tcPr marL="7933" marR="7933" marT="79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effectLst/>
                          <a:latin typeface="Arial"/>
                        </a:rPr>
                        <a:t>0</a:t>
                      </a:r>
                    </a:p>
                  </a:txBody>
                  <a:tcPr marL="7933" marR="7933" marT="79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effectLst/>
                          <a:latin typeface="Arial"/>
                        </a:rPr>
                        <a:t>0.00</a:t>
                      </a:r>
                    </a:p>
                  </a:txBody>
                  <a:tcPr marL="7933" marR="7933" marT="793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8731">
                <a:tc>
                  <a:txBody>
                    <a:bodyPr/>
                    <a:lstStyle/>
                    <a:p>
                      <a:pPr algn="ctr" fontAlgn="b"/>
                      <a:r>
                        <a:rPr lang="en-US" sz="1200" b="1" i="0" u="none" strike="noStrike">
                          <a:effectLst/>
                          <a:latin typeface="Arial"/>
                        </a:rPr>
                        <a:t>2</a:t>
                      </a:r>
                    </a:p>
                  </a:txBody>
                  <a:tcPr marL="7933" marR="7933" marT="793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effectLst/>
                          <a:latin typeface="Arial"/>
                        </a:rPr>
                        <a:t>Humnabad</a:t>
                      </a:r>
                    </a:p>
                  </a:txBody>
                  <a:tcPr marL="7933" marR="7933" marT="79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effectLst/>
                          <a:latin typeface="Arial"/>
                        </a:rPr>
                        <a:t>3</a:t>
                      </a:r>
                    </a:p>
                  </a:txBody>
                  <a:tcPr marL="7933" marR="7933" marT="79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effectLst/>
                          <a:latin typeface="Arial"/>
                        </a:rPr>
                        <a:t>0</a:t>
                      </a:r>
                    </a:p>
                  </a:txBody>
                  <a:tcPr marL="7933" marR="7933" marT="79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effectLst/>
                          <a:latin typeface="Arial"/>
                        </a:rPr>
                        <a:t>0.00</a:t>
                      </a:r>
                    </a:p>
                  </a:txBody>
                  <a:tcPr marL="7933" marR="7933" marT="79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effectLst/>
                          <a:latin typeface="Arial"/>
                        </a:rPr>
                        <a:t>6</a:t>
                      </a:r>
                    </a:p>
                  </a:txBody>
                  <a:tcPr marL="7933" marR="7933" marT="79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effectLst/>
                          <a:latin typeface="Arial"/>
                        </a:rPr>
                        <a:t>0</a:t>
                      </a:r>
                    </a:p>
                  </a:txBody>
                  <a:tcPr marL="7933" marR="7933" marT="79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effectLst/>
                          <a:latin typeface="Arial"/>
                        </a:rPr>
                        <a:t>0.00</a:t>
                      </a:r>
                    </a:p>
                  </a:txBody>
                  <a:tcPr marL="7933" marR="7933" marT="79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effectLst/>
                          <a:latin typeface="Arial"/>
                        </a:rPr>
                        <a:t>9</a:t>
                      </a:r>
                    </a:p>
                  </a:txBody>
                  <a:tcPr marL="7933" marR="7933" marT="79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effectLst/>
                          <a:latin typeface="Arial"/>
                        </a:rPr>
                        <a:t>0</a:t>
                      </a:r>
                    </a:p>
                  </a:txBody>
                  <a:tcPr marL="7933" marR="7933" marT="79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effectLst/>
                          <a:latin typeface="Arial"/>
                        </a:rPr>
                        <a:t>0.00</a:t>
                      </a:r>
                    </a:p>
                  </a:txBody>
                  <a:tcPr marL="7933" marR="7933" marT="793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8731">
                <a:tc>
                  <a:txBody>
                    <a:bodyPr/>
                    <a:lstStyle/>
                    <a:p>
                      <a:pPr algn="ctr" fontAlgn="b"/>
                      <a:r>
                        <a:rPr lang="en-US" sz="1200" b="1" i="0" u="none" strike="noStrike">
                          <a:effectLst/>
                          <a:latin typeface="Arial"/>
                        </a:rPr>
                        <a:t>3</a:t>
                      </a:r>
                    </a:p>
                  </a:txBody>
                  <a:tcPr marL="7933" marR="7933" marT="793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effectLst/>
                          <a:latin typeface="Arial"/>
                        </a:rPr>
                        <a:t>Basavakalyan</a:t>
                      </a:r>
                    </a:p>
                  </a:txBody>
                  <a:tcPr marL="7933" marR="7933" marT="79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effectLst/>
                          <a:latin typeface="Arial"/>
                        </a:rPr>
                        <a:t>3</a:t>
                      </a:r>
                    </a:p>
                  </a:txBody>
                  <a:tcPr marL="7933" marR="7933" marT="79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effectLst/>
                          <a:latin typeface="Arial"/>
                        </a:rPr>
                        <a:t>0</a:t>
                      </a:r>
                    </a:p>
                  </a:txBody>
                  <a:tcPr marL="7933" marR="7933" marT="79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effectLst/>
                          <a:latin typeface="Arial"/>
                        </a:rPr>
                        <a:t>0.00</a:t>
                      </a:r>
                    </a:p>
                  </a:txBody>
                  <a:tcPr marL="7933" marR="7933" marT="79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effectLst/>
                          <a:latin typeface="Arial"/>
                        </a:rPr>
                        <a:t>9</a:t>
                      </a:r>
                    </a:p>
                  </a:txBody>
                  <a:tcPr marL="7933" marR="7933" marT="79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effectLst/>
                          <a:latin typeface="Arial"/>
                        </a:rPr>
                        <a:t>0</a:t>
                      </a:r>
                    </a:p>
                  </a:txBody>
                  <a:tcPr marL="7933" marR="7933" marT="79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effectLst/>
                          <a:latin typeface="Arial"/>
                        </a:rPr>
                        <a:t>0.00</a:t>
                      </a:r>
                    </a:p>
                  </a:txBody>
                  <a:tcPr marL="7933" marR="7933" marT="79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effectLst/>
                          <a:latin typeface="Arial"/>
                        </a:rPr>
                        <a:t>12</a:t>
                      </a:r>
                    </a:p>
                  </a:txBody>
                  <a:tcPr marL="7933" marR="7933" marT="79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effectLst/>
                          <a:latin typeface="Arial"/>
                        </a:rPr>
                        <a:t>0</a:t>
                      </a:r>
                    </a:p>
                  </a:txBody>
                  <a:tcPr marL="7933" marR="7933" marT="79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effectLst/>
                          <a:latin typeface="Arial"/>
                        </a:rPr>
                        <a:t>0.00</a:t>
                      </a:r>
                    </a:p>
                  </a:txBody>
                  <a:tcPr marL="7933" marR="7933" marT="793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8731">
                <a:tc>
                  <a:txBody>
                    <a:bodyPr/>
                    <a:lstStyle/>
                    <a:p>
                      <a:pPr algn="ctr" fontAlgn="b"/>
                      <a:r>
                        <a:rPr lang="en-US" sz="1200" b="1" i="0" u="none" strike="noStrike">
                          <a:effectLst/>
                          <a:latin typeface="Arial"/>
                        </a:rPr>
                        <a:t>4</a:t>
                      </a:r>
                    </a:p>
                  </a:txBody>
                  <a:tcPr marL="7933" marR="7933" marT="793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effectLst/>
                          <a:latin typeface="Arial"/>
                        </a:rPr>
                        <a:t>Aurad</a:t>
                      </a:r>
                    </a:p>
                  </a:txBody>
                  <a:tcPr marL="7933" marR="7933" marT="79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effectLst/>
                          <a:latin typeface="Arial"/>
                        </a:rPr>
                        <a:t>29</a:t>
                      </a:r>
                    </a:p>
                  </a:txBody>
                  <a:tcPr marL="7933" marR="7933" marT="79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effectLst/>
                          <a:latin typeface="Arial"/>
                        </a:rPr>
                        <a:t>0</a:t>
                      </a:r>
                    </a:p>
                  </a:txBody>
                  <a:tcPr marL="7933" marR="7933" marT="79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effectLst/>
                          <a:latin typeface="Arial"/>
                        </a:rPr>
                        <a:t>0.00</a:t>
                      </a:r>
                    </a:p>
                  </a:txBody>
                  <a:tcPr marL="7933" marR="7933" marT="79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effectLst/>
                          <a:latin typeface="Arial"/>
                        </a:rPr>
                        <a:t>22</a:t>
                      </a:r>
                    </a:p>
                  </a:txBody>
                  <a:tcPr marL="7933" marR="7933" marT="79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effectLst/>
                          <a:latin typeface="Arial"/>
                        </a:rPr>
                        <a:t>0</a:t>
                      </a:r>
                    </a:p>
                  </a:txBody>
                  <a:tcPr marL="7933" marR="7933" marT="79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effectLst/>
                          <a:latin typeface="Arial"/>
                        </a:rPr>
                        <a:t>0.00</a:t>
                      </a:r>
                    </a:p>
                  </a:txBody>
                  <a:tcPr marL="7933" marR="7933" marT="79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effectLst/>
                          <a:latin typeface="Arial"/>
                        </a:rPr>
                        <a:t>51</a:t>
                      </a:r>
                    </a:p>
                  </a:txBody>
                  <a:tcPr marL="7933" marR="7933" marT="79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effectLst/>
                          <a:latin typeface="Arial"/>
                        </a:rPr>
                        <a:t>0</a:t>
                      </a:r>
                    </a:p>
                  </a:txBody>
                  <a:tcPr marL="7933" marR="7933" marT="79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effectLst/>
                          <a:latin typeface="Arial"/>
                        </a:rPr>
                        <a:t>0.00</a:t>
                      </a:r>
                    </a:p>
                  </a:txBody>
                  <a:tcPr marL="7933" marR="7933" marT="793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8731">
                <a:tc>
                  <a:txBody>
                    <a:bodyPr/>
                    <a:lstStyle/>
                    <a:p>
                      <a:pPr algn="ctr" fontAlgn="b"/>
                      <a:r>
                        <a:rPr lang="en-US" sz="1200" b="1" i="0" u="none" strike="noStrike">
                          <a:effectLst/>
                          <a:latin typeface="Arial"/>
                        </a:rPr>
                        <a:t>5</a:t>
                      </a:r>
                    </a:p>
                  </a:txBody>
                  <a:tcPr marL="7933" marR="7933" marT="7933"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effectLst/>
                          <a:latin typeface="Arial"/>
                        </a:rPr>
                        <a:t>Bidar</a:t>
                      </a:r>
                    </a:p>
                  </a:txBody>
                  <a:tcPr marL="7933" marR="7933" marT="79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effectLst/>
                          <a:latin typeface="Arial"/>
                        </a:rPr>
                        <a:t>63</a:t>
                      </a:r>
                    </a:p>
                  </a:txBody>
                  <a:tcPr marL="7933" marR="7933" marT="79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effectLst/>
                          <a:latin typeface="Arial"/>
                        </a:rPr>
                        <a:t>0</a:t>
                      </a:r>
                    </a:p>
                  </a:txBody>
                  <a:tcPr marL="7933" marR="7933" marT="79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effectLst/>
                          <a:latin typeface="Arial"/>
                        </a:rPr>
                        <a:t>0.00</a:t>
                      </a:r>
                    </a:p>
                  </a:txBody>
                  <a:tcPr marL="7933" marR="7933" marT="79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effectLst/>
                          <a:latin typeface="Arial"/>
                        </a:rPr>
                        <a:t>266</a:t>
                      </a:r>
                    </a:p>
                  </a:txBody>
                  <a:tcPr marL="7933" marR="7933" marT="79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effectLst/>
                          <a:latin typeface="Arial"/>
                        </a:rPr>
                        <a:t>0</a:t>
                      </a:r>
                    </a:p>
                  </a:txBody>
                  <a:tcPr marL="7933" marR="7933" marT="79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effectLst/>
                          <a:latin typeface="Arial"/>
                        </a:rPr>
                        <a:t>0.00</a:t>
                      </a:r>
                    </a:p>
                  </a:txBody>
                  <a:tcPr marL="7933" marR="7933" marT="79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effectLst/>
                          <a:latin typeface="Arial"/>
                        </a:rPr>
                        <a:t>329</a:t>
                      </a:r>
                    </a:p>
                  </a:txBody>
                  <a:tcPr marL="7933" marR="7933" marT="79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effectLst/>
                          <a:latin typeface="Arial"/>
                        </a:rPr>
                        <a:t>0</a:t>
                      </a:r>
                    </a:p>
                  </a:txBody>
                  <a:tcPr marL="7933" marR="7933" marT="79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effectLst/>
                          <a:latin typeface="Arial"/>
                        </a:rPr>
                        <a:t>0.00</a:t>
                      </a:r>
                    </a:p>
                  </a:txBody>
                  <a:tcPr marL="7933" marR="7933" marT="793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8731">
                <a:tc gridSpan="2">
                  <a:txBody>
                    <a:bodyPr/>
                    <a:lstStyle/>
                    <a:p>
                      <a:pPr algn="ctr" fontAlgn="ctr"/>
                      <a:r>
                        <a:rPr lang="en-US" sz="1200" b="1" i="0" u="none" strike="noStrike">
                          <a:effectLst/>
                          <a:latin typeface="Arial"/>
                        </a:rPr>
                        <a:t>TOTAL</a:t>
                      </a:r>
                    </a:p>
                  </a:txBody>
                  <a:tcPr marL="7933" marR="7933" marT="7933"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b"/>
                      <a:r>
                        <a:rPr lang="en-US" sz="1200" b="1" i="0" u="none" strike="noStrike">
                          <a:effectLst/>
                          <a:latin typeface="Arial"/>
                        </a:rPr>
                        <a:t>100</a:t>
                      </a:r>
                    </a:p>
                  </a:txBody>
                  <a:tcPr marL="7933" marR="7933" marT="79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1" i="0" u="none" strike="noStrike">
                          <a:effectLst/>
                          <a:latin typeface="Arial"/>
                        </a:rPr>
                        <a:t>0</a:t>
                      </a:r>
                    </a:p>
                  </a:txBody>
                  <a:tcPr marL="7933" marR="7933" marT="79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1" i="0" u="none" strike="noStrike">
                          <a:effectLst/>
                          <a:latin typeface="Arial"/>
                        </a:rPr>
                        <a:t>0.00</a:t>
                      </a:r>
                    </a:p>
                  </a:txBody>
                  <a:tcPr marL="7933" marR="7933" marT="79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1" i="0" u="none" strike="noStrike">
                          <a:effectLst/>
                          <a:latin typeface="Arial"/>
                        </a:rPr>
                        <a:t>306</a:t>
                      </a:r>
                    </a:p>
                  </a:txBody>
                  <a:tcPr marL="7933" marR="7933" marT="79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1" i="0" u="none" strike="noStrike">
                          <a:effectLst/>
                          <a:latin typeface="Arial"/>
                        </a:rPr>
                        <a:t>0</a:t>
                      </a:r>
                    </a:p>
                  </a:txBody>
                  <a:tcPr marL="7933" marR="7933" marT="79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1" i="0" u="none" strike="noStrike">
                          <a:effectLst/>
                          <a:latin typeface="Arial"/>
                        </a:rPr>
                        <a:t>0.00</a:t>
                      </a:r>
                    </a:p>
                  </a:txBody>
                  <a:tcPr marL="7933" marR="7933" marT="79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1" i="0" u="none" strike="noStrike">
                          <a:effectLst/>
                          <a:latin typeface="Arial"/>
                        </a:rPr>
                        <a:t>406</a:t>
                      </a:r>
                    </a:p>
                  </a:txBody>
                  <a:tcPr marL="7933" marR="7933" marT="79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1" i="0" u="none" strike="noStrike">
                          <a:effectLst/>
                          <a:latin typeface="Arial"/>
                        </a:rPr>
                        <a:t>0</a:t>
                      </a:r>
                    </a:p>
                  </a:txBody>
                  <a:tcPr marL="7933" marR="7933" marT="793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effectLst/>
                          <a:latin typeface="Arial"/>
                        </a:rPr>
                        <a:t>0.00</a:t>
                      </a:r>
                    </a:p>
                  </a:txBody>
                  <a:tcPr marL="7933" marR="7933" marT="7933"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xmlns="" val="399490021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0" y="-1589"/>
            <a:ext cx="9144000" cy="694285"/>
          </a:xfrm>
          <a:prstGeom prst="rect">
            <a:avLst/>
          </a:prstGeom>
          <a:solidFill>
            <a:srgbClr val="820082"/>
          </a:solidFill>
          <a:ln>
            <a:noFill/>
          </a:ln>
          <a:effectLst/>
          <a:extLst/>
        </p:spPr>
        <p:txBody>
          <a:bodyPr anchor="ct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fontAlgn="base" hangingPunct="1">
              <a:spcBef>
                <a:spcPct val="0"/>
              </a:spcBef>
              <a:spcAft>
                <a:spcPct val="0"/>
              </a:spcAft>
              <a:buFontTx/>
              <a:buNone/>
            </a:pPr>
            <a:r>
              <a:rPr lang="en-US" altLang="en-US" sz="2400" b="1" dirty="0" smtClean="0">
                <a:solidFill>
                  <a:schemeClr val="bg1"/>
                </a:solidFill>
                <a:latin typeface="Century Gothic" panose="020B0502020202020204" pitchFamily="34" charset="0"/>
              </a:rPr>
              <a:t>% OF ‘X’ REMAINING + FALSE ‘P’ HOUSES = MISSED HOUSES</a:t>
            </a:r>
          </a:p>
        </p:txBody>
      </p:sp>
      <p:graphicFrame>
        <p:nvGraphicFramePr>
          <p:cNvPr id="8" name="Chart 7"/>
          <p:cNvGraphicFramePr>
            <a:graphicFrameLocks noGrp="1"/>
          </p:cNvGraphicFramePr>
          <p:nvPr>
            <p:extLst>
              <p:ext uri="{D42A27DB-BD31-4B8C-83A1-F6EECF244321}">
                <p14:modId xmlns:p14="http://schemas.microsoft.com/office/powerpoint/2010/main" xmlns="" val="31802367"/>
              </p:ext>
            </p:extLst>
          </p:nvPr>
        </p:nvGraphicFramePr>
        <p:xfrm>
          <a:off x="179512" y="405848"/>
          <a:ext cx="8712968" cy="374323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Table 1"/>
          <p:cNvGraphicFramePr>
            <a:graphicFrameLocks noGrp="1"/>
          </p:cNvGraphicFramePr>
          <p:nvPr>
            <p:extLst>
              <p:ext uri="{D42A27DB-BD31-4B8C-83A1-F6EECF244321}">
                <p14:modId xmlns:p14="http://schemas.microsoft.com/office/powerpoint/2010/main" xmlns="" val="3718076612"/>
              </p:ext>
            </p:extLst>
          </p:nvPr>
        </p:nvGraphicFramePr>
        <p:xfrm>
          <a:off x="1259632" y="4221088"/>
          <a:ext cx="5904656" cy="2438400"/>
        </p:xfrm>
        <a:graphic>
          <a:graphicData uri="http://schemas.openxmlformats.org/drawingml/2006/table">
            <a:tbl>
              <a:tblPr/>
              <a:tblGrid>
                <a:gridCol w="2661232"/>
                <a:gridCol w="841115"/>
                <a:gridCol w="841115"/>
                <a:gridCol w="766884"/>
                <a:gridCol w="794310"/>
              </a:tblGrid>
              <a:tr h="296832">
                <a:tc>
                  <a:txBody>
                    <a:bodyPr/>
                    <a:lstStyle/>
                    <a:p>
                      <a:pPr algn="l" fontAlgn="b"/>
                      <a:r>
                        <a:rPr lang="en-IN" sz="1200" b="1" i="0" u="none" strike="noStrike" dirty="0">
                          <a:solidFill>
                            <a:srgbClr val="000000"/>
                          </a:solidFill>
                          <a:effectLst/>
                          <a:latin typeface="Calibri"/>
                        </a:rPr>
                        <a:t>X Marked Houses Information</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100" b="1" i="0" u="none" strike="noStrike" dirty="0" smtClean="0">
                          <a:solidFill>
                            <a:srgbClr val="000000"/>
                          </a:solidFill>
                          <a:effectLst/>
                          <a:latin typeface="Calibri"/>
                        </a:rPr>
                        <a:t>Apr-17</a:t>
                      </a:r>
                    </a:p>
                    <a:p>
                      <a:pPr algn="ctr" fontAlgn="ctr"/>
                      <a:r>
                        <a:rPr lang="en-IN" sz="1100" b="1" i="0" u="none" strike="noStrike" dirty="0" smtClean="0">
                          <a:solidFill>
                            <a:srgbClr val="000000"/>
                          </a:solidFill>
                          <a:effectLst/>
                          <a:latin typeface="Calibri"/>
                        </a:rPr>
                        <a:t> </a:t>
                      </a:r>
                      <a:r>
                        <a:rPr lang="en-IN" sz="1100" b="1" i="0" u="none" strike="noStrike" dirty="0">
                          <a:solidFill>
                            <a:srgbClr val="000000"/>
                          </a:solidFill>
                          <a:effectLst/>
                          <a:latin typeface="Calibri"/>
                        </a:rPr>
                        <a:t>(I round)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ctr" fontAlgn="ctr"/>
                      <a:r>
                        <a:rPr lang="en-IN" sz="1100" b="1" i="0" u="none" strike="noStrike" dirty="0" smtClean="0">
                          <a:solidFill>
                            <a:srgbClr val="000000"/>
                          </a:solidFill>
                          <a:effectLst/>
                          <a:latin typeface="Calibri"/>
                        </a:rPr>
                        <a:t>Apr-17 </a:t>
                      </a:r>
                    </a:p>
                    <a:p>
                      <a:pPr algn="ctr" fontAlgn="ctr"/>
                      <a:r>
                        <a:rPr lang="en-IN" sz="1100" b="1" i="0" u="none" strike="noStrike" dirty="0" smtClean="0">
                          <a:solidFill>
                            <a:srgbClr val="000000"/>
                          </a:solidFill>
                          <a:effectLst/>
                          <a:latin typeface="Calibri"/>
                        </a:rPr>
                        <a:t>(</a:t>
                      </a:r>
                      <a:r>
                        <a:rPr lang="en-IN" sz="1100" b="1" i="0" u="none" strike="noStrike" dirty="0">
                          <a:solidFill>
                            <a:srgbClr val="000000"/>
                          </a:solidFill>
                          <a:effectLst/>
                          <a:latin typeface="Calibri"/>
                        </a:rPr>
                        <a:t>II round)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ctr" fontAlgn="ctr"/>
                      <a:r>
                        <a:rPr lang="en-IN" sz="1100" b="1" i="0" u="none" strike="noStrike" dirty="0">
                          <a:solidFill>
                            <a:srgbClr val="000000"/>
                          </a:solidFill>
                          <a:effectLst/>
                          <a:latin typeface="Calibri"/>
                        </a:rPr>
                        <a:t>Jan-18 </a:t>
                      </a:r>
                      <a:endParaRPr lang="en-IN" sz="1100" b="1" i="0" u="none" strike="noStrike" dirty="0" smtClean="0">
                        <a:solidFill>
                          <a:srgbClr val="000000"/>
                        </a:solidFill>
                        <a:effectLst/>
                        <a:latin typeface="Calibri"/>
                      </a:endParaRPr>
                    </a:p>
                    <a:p>
                      <a:pPr algn="ctr" fontAlgn="ctr"/>
                      <a:r>
                        <a:rPr lang="en-IN" sz="1100" b="1" i="0" u="none" strike="noStrike" dirty="0" smtClean="0">
                          <a:solidFill>
                            <a:srgbClr val="000000"/>
                          </a:solidFill>
                          <a:effectLst/>
                          <a:latin typeface="Calibri"/>
                        </a:rPr>
                        <a:t>(</a:t>
                      </a:r>
                      <a:r>
                        <a:rPr lang="en-IN" sz="1100" b="1" i="0" u="none" strike="noStrike" dirty="0">
                          <a:solidFill>
                            <a:srgbClr val="000000"/>
                          </a:solidFill>
                          <a:effectLst/>
                          <a:latin typeface="Calibri"/>
                        </a:rPr>
                        <a:t>I round)</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ctr" fontAlgn="ctr"/>
                      <a:r>
                        <a:rPr lang="en-IN" sz="1100" b="1" i="0" u="none" strike="noStrike" dirty="0">
                          <a:solidFill>
                            <a:srgbClr val="000000"/>
                          </a:solidFill>
                          <a:effectLst/>
                          <a:latin typeface="Calibri"/>
                        </a:rPr>
                        <a:t>Mar-18 </a:t>
                      </a:r>
                      <a:endParaRPr lang="en-IN" sz="1100" b="1" i="0" u="none" strike="noStrike" dirty="0" smtClean="0">
                        <a:solidFill>
                          <a:srgbClr val="000000"/>
                        </a:solidFill>
                        <a:effectLst/>
                        <a:latin typeface="Calibri"/>
                      </a:endParaRPr>
                    </a:p>
                    <a:p>
                      <a:pPr algn="ctr" fontAlgn="ctr"/>
                      <a:r>
                        <a:rPr lang="en-IN" sz="1100" b="1" i="0" u="none" strike="noStrike" dirty="0" smtClean="0">
                          <a:solidFill>
                            <a:srgbClr val="000000"/>
                          </a:solidFill>
                          <a:effectLst/>
                          <a:latin typeface="Calibri"/>
                        </a:rPr>
                        <a:t>(</a:t>
                      </a:r>
                      <a:r>
                        <a:rPr lang="en-IN" sz="1100" b="1" i="0" u="none" strike="noStrike" dirty="0">
                          <a:solidFill>
                            <a:srgbClr val="000000"/>
                          </a:solidFill>
                          <a:effectLst/>
                          <a:latin typeface="Calibri"/>
                        </a:rPr>
                        <a:t>II round)</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r>
              <a:tr h="181226">
                <a:tc>
                  <a:txBody>
                    <a:bodyPr/>
                    <a:lstStyle/>
                    <a:p>
                      <a:pPr algn="l" fontAlgn="b"/>
                      <a:r>
                        <a:rPr lang="en-IN" sz="1200" b="0" i="0" u="none" strike="noStrike">
                          <a:solidFill>
                            <a:srgbClr val="000000"/>
                          </a:solidFill>
                          <a:effectLst/>
                          <a:latin typeface="Calibri"/>
                        </a:rPr>
                        <a:t>Total houses visited by team</a:t>
                      </a:r>
                    </a:p>
                  </a:txBody>
                  <a:tcPr marL="7620" marR="7620" marT="762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Calibri"/>
                        </a:rPr>
                        <a:t>14387690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200" b="0" i="0" u="none" strike="noStrike">
                          <a:solidFill>
                            <a:srgbClr val="000000"/>
                          </a:solidFill>
                          <a:effectLst/>
                          <a:latin typeface="Calibri"/>
                        </a:rPr>
                        <a:t>14358742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200" b="0" i="0" u="none" strike="noStrike">
                          <a:solidFill>
                            <a:srgbClr val="000000"/>
                          </a:solidFill>
                          <a:effectLst/>
                          <a:latin typeface="Calibri"/>
                        </a:rPr>
                        <a:t>14387476</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200" b="0" i="0" u="none" strike="noStrike">
                          <a:solidFill>
                            <a:srgbClr val="000000"/>
                          </a:solidFill>
                          <a:effectLst/>
                          <a:latin typeface="Calibri"/>
                        </a:rPr>
                        <a:t>14742346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81226">
                <a:tc rowSpan="2">
                  <a:txBody>
                    <a:bodyPr/>
                    <a:lstStyle/>
                    <a:p>
                      <a:pPr algn="l" fontAlgn="ctr"/>
                      <a:r>
                        <a:rPr lang="en-IN" sz="1200" b="0" i="0" u="none" strike="noStrike">
                          <a:solidFill>
                            <a:srgbClr val="000000"/>
                          </a:solidFill>
                          <a:effectLst/>
                          <a:latin typeface="Calibri"/>
                        </a:rPr>
                        <a:t>% X houses generated</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Calibri"/>
                        </a:rPr>
                        <a:t>334214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200" b="0" i="0" u="none" strike="noStrike">
                          <a:solidFill>
                            <a:srgbClr val="000000"/>
                          </a:solidFill>
                          <a:effectLst/>
                          <a:latin typeface="Calibri"/>
                        </a:rPr>
                        <a:t>319549.08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200" b="0" i="0" u="none" strike="noStrike">
                          <a:solidFill>
                            <a:srgbClr val="000000"/>
                          </a:solidFill>
                          <a:effectLst/>
                          <a:latin typeface="Calibri"/>
                        </a:rPr>
                        <a:t>324582</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200" b="0" i="0" u="none" strike="noStrike">
                          <a:solidFill>
                            <a:srgbClr val="000000"/>
                          </a:solidFill>
                          <a:effectLst/>
                          <a:latin typeface="Calibri"/>
                        </a:rPr>
                        <a:t>285273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81226">
                <a:tc vMerge="1">
                  <a:txBody>
                    <a:bodyPr/>
                    <a:lstStyle/>
                    <a:p>
                      <a:endParaRPr lang="en-IN"/>
                    </a:p>
                  </a:txBody>
                  <a:tcPr/>
                </a:tc>
                <a:tc>
                  <a:txBody>
                    <a:bodyPr/>
                    <a:lstStyle/>
                    <a:p>
                      <a:pPr algn="ctr" fontAlgn="ctr"/>
                      <a:r>
                        <a:rPr lang="en-IN" sz="1200" b="0" i="0" u="none" strike="noStrike">
                          <a:solidFill>
                            <a:srgbClr val="000000"/>
                          </a:solidFill>
                          <a:effectLst/>
                          <a:latin typeface="Calibri"/>
                        </a:rPr>
                        <a:t>2.32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200" b="0" i="0" u="none" strike="noStrike">
                          <a:solidFill>
                            <a:srgbClr val="000000"/>
                          </a:solidFill>
                          <a:effectLst/>
                          <a:latin typeface="Calibri"/>
                        </a:rPr>
                        <a:t>2.23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200" b="0" i="0" u="none" strike="noStrike">
                          <a:solidFill>
                            <a:srgbClr val="000000"/>
                          </a:solidFill>
                          <a:effectLst/>
                          <a:latin typeface="Calibri"/>
                        </a:rPr>
                        <a:t>2.26</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200" b="0" i="0" u="none" strike="noStrike">
                          <a:solidFill>
                            <a:srgbClr val="000000"/>
                          </a:solidFill>
                          <a:effectLst/>
                          <a:latin typeface="Calibri"/>
                        </a:rPr>
                        <a:t>1.94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81226">
                <a:tc rowSpan="2">
                  <a:txBody>
                    <a:bodyPr/>
                    <a:lstStyle/>
                    <a:p>
                      <a:pPr algn="l" fontAlgn="ctr"/>
                      <a:r>
                        <a:rPr lang="en-IN" sz="1200" b="0" i="0" u="none" strike="noStrike">
                          <a:solidFill>
                            <a:srgbClr val="000000"/>
                          </a:solidFill>
                          <a:effectLst/>
                          <a:latin typeface="Calibri"/>
                        </a:rPr>
                        <a:t>% X houses converted to P</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Calibri"/>
                        </a:rPr>
                        <a:t>76129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200" b="0" i="0" u="none" strike="noStrike">
                          <a:solidFill>
                            <a:srgbClr val="000000"/>
                          </a:solidFill>
                          <a:effectLst/>
                          <a:latin typeface="Calibri"/>
                        </a:rPr>
                        <a:t>88113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200" b="0" i="0" u="none" strike="noStrike">
                          <a:solidFill>
                            <a:srgbClr val="000000"/>
                          </a:solidFill>
                          <a:effectLst/>
                          <a:latin typeface="Calibri"/>
                        </a:rPr>
                        <a:t>76835</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200" b="0" i="0" u="none" strike="noStrike">
                          <a:solidFill>
                            <a:srgbClr val="000000"/>
                          </a:solidFill>
                          <a:effectLst/>
                          <a:latin typeface="Calibri"/>
                        </a:rPr>
                        <a:t>67423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81226">
                <a:tc vMerge="1">
                  <a:txBody>
                    <a:bodyPr/>
                    <a:lstStyle/>
                    <a:p>
                      <a:endParaRPr lang="en-IN"/>
                    </a:p>
                  </a:txBody>
                  <a:tcPr/>
                </a:tc>
                <a:tc>
                  <a:txBody>
                    <a:bodyPr/>
                    <a:lstStyle/>
                    <a:p>
                      <a:pPr algn="ctr" fontAlgn="ctr"/>
                      <a:r>
                        <a:rPr lang="en-IN" sz="1200" b="0" i="0" u="none" strike="noStrike">
                          <a:solidFill>
                            <a:srgbClr val="000000"/>
                          </a:solidFill>
                          <a:effectLst/>
                          <a:latin typeface="Calibri"/>
                        </a:rPr>
                        <a:t>22.78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200" b="0" i="0" u="none" strike="noStrike">
                          <a:solidFill>
                            <a:srgbClr val="000000"/>
                          </a:solidFill>
                          <a:effectLst/>
                          <a:latin typeface="Calibri"/>
                        </a:rPr>
                        <a:t>27.57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200" b="0" i="0" u="none" strike="noStrike">
                          <a:solidFill>
                            <a:srgbClr val="000000"/>
                          </a:solidFill>
                          <a:effectLst/>
                          <a:latin typeface="Calibri"/>
                        </a:rPr>
                        <a:t>23.67</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200" b="0" i="0" u="none" strike="noStrike">
                          <a:solidFill>
                            <a:srgbClr val="000000"/>
                          </a:solidFill>
                          <a:effectLst/>
                          <a:latin typeface="Calibri"/>
                        </a:rPr>
                        <a:t>23.63</a:t>
                      </a:r>
                    </a:p>
                  </a:txBody>
                  <a:tcPr marL="7620" marR="7620" marT="762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81226">
                <a:tc rowSpan="2">
                  <a:txBody>
                    <a:bodyPr/>
                    <a:lstStyle/>
                    <a:p>
                      <a:pPr algn="l" fontAlgn="ctr"/>
                      <a:r>
                        <a:rPr lang="en-IN" sz="1200" b="0" i="0" u="none" strike="noStrike">
                          <a:solidFill>
                            <a:srgbClr val="000000"/>
                          </a:solidFill>
                          <a:effectLst/>
                          <a:latin typeface="Calibri"/>
                        </a:rPr>
                        <a:t>% X houses left at the end of activity</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Calibri"/>
                        </a:rPr>
                        <a:t>258823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200" b="0" i="0" u="none" strike="noStrike">
                          <a:solidFill>
                            <a:srgbClr val="000000"/>
                          </a:solidFill>
                          <a:effectLst/>
                          <a:latin typeface="Calibri"/>
                        </a:rPr>
                        <a:t>231442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200" b="0" i="0" u="none" strike="noStrike">
                          <a:solidFill>
                            <a:srgbClr val="000000"/>
                          </a:solidFill>
                          <a:effectLst/>
                          <a:latin typeface="Calibri"/>
                        </a:rPr>
                        <a:t>247747</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200" b="0" i="0" u="none" strike="noStrike">
                          <a:solidFill>
                            <a:srgbClr val="000000"/>
                          </a:solidFill>
                          <a:effectLst/>
                          <a:latin typeface="Calibri"/>
                        </a:rPr>
                        <a:t>217850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88196">
                <a:tc vMerge="1">
                  <a:txBody>
                    <a:bodyPr/>
                    <a:lstStyle/>
                    <a:p>
                      <a:endParaRPr lang="en-IN"/>
                    </a:p>
                  </a:txBody>
                  <a:tcPr/>
                </a:tc>
                <a:tc>
                  <a:txBody>
                    <a:bodyPr/>
                    <a:lstStyle/>
                    <a:p>
                      <a:pPr algn="ctr" fontAlgn="ctr"/>
                      <a:r>
                        <a:rPr lang="en-IN" sz="1200" b="0" i="0" u="none" strike="noStrike">
                          <a:solidFill>
                            <a:srgbClr val="000000"/>
                          </a:solidFill>
                          <a:effectLst/>
                          <a:latin typeface="Calibri"/>
                        </a:rPr>
                        <a:t>1.80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200" b="0" i="0" u="none" strike="noStrike">
                          <a:solidFill>
                            <a:srgbClr val="000000"/>
                          </a:solidFill>
                          <a:effectLst/>
                          <a:latin typeface="Calibri"/>
                        </a:rPr>
                        <a:t>1.61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200" b="0" i="0" u="none" strike="noStrike">
                          <a:solidFill>
                            <a:srgbClr val="000000"/>
                          </a:solidFill>
                          <a:effectLst/>
                          <a:latin typeface="Calibri"/>
                        </a:rPr>
                        <a:t>1.72</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200" b="0" i="0" u="none" strike="noStrike">
                          <a:solidFill>
                            <a:srgbClr val="000000"/>
                          </a:solidFill>
                          <a:effectLst/>
                          <a:latin typeface="Calibri"/>
                        </a:rPr>
                        <a:t>1.48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181226">
                <a:tc>
                  <a:txBody>
                    <a:bodyPr/>
                    <a:lstStyle/>
                    <a:p>
                      <a:pPr algn="l" fontAlgn="ctr"/>
                      <a:r>
                        <a:rPr lang="en-IN" sz="1200" b="0" i="0" u="none" strike="noStrike">
                          <a:solidFill>
                            <a:srgbClr val="000000"/>
                          </a:solidFill>
                          <a:effectLst/>
                          <a:latin typeface="Calibri"/>
                        </a:rPr>
                        <a:t>Total Houses Visited (Monitors)</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Calibri"/>
                        </a:rPr>
                        <a:t>12042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200" b="0" i="0" u="none" strike="noStrike">
                          <a:solidFill>
                            <a:srgbClr val="000000"/>
                          </a:solidFill>
                          <a:effectLst/>
                          <a:latin typeface="Calibri"/>
                        </a:rPr>
                        <a:t>11855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200" b="0" i="0" u="none" strike="noStrike">
                          <a:solidFill>
                            <a:srgbClr val="000000"/>
                          </a:solidFill>
                          <a:effectLst/>
                          <a:latin typeface="Calibri"/>
                        </a:rPr>
                        <a:t>14064</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200" b="0" i="0" u="none" strike="noStrike">
                          <a:solidFill>
                            <a:srgbClr val="000000"/>
                          </a:solidFill>
                          <a:effectLst/>
                          <a:latin typeface="Calibri"/>
                        </a:rPr>
                        <a:t>13763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81226">
                <a:tc>
                  <a:txBody>
                    <a:bodyPr/>
                    <a:lstStyle/>
                    <a:p>
                      <a:pPr algn="l" fontAlgn="ctr"/>
                      <a:r>
                        <a:rPr lang="en-IN" sz="1200" b="0" i="0" u="none" strike="noStrike">
                          <a:solidFill>
                            <a:srgbClr val="000000"/>
                          </a:solidFill>
                          <a:effectLst/>
                          <a:latin typeface="Calibri"/>
                        </a:rPr>
                        <a:t>Total False P Houses Detected</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Calibri"/>
                        </a:rPr>
                        <a:t>239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200" b="0" i="0" u="none" strike="noStrike">
                          <a:solidFill>
                            <a:srgbClr val="000000"/>
                          </a:solidFill>
                          <a:effectLst/>
                          <a:latin typeface="Calibri"/>
                        </a:rPr>
                        <a:t>230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200" b="0" i="0" u="none" strike="noStrike">
                          <a:solidFill>
                            <a:srgbClr val="000000"/>
                          </a:solidFill>
                          <a:effectLst/>
                          <a:latin typeface="Calibri"/>
                        </a:rPr>
                        <a:t>145</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200" b="0" i="0" u="none" strike="noStrike">
                          <a:solidFill>
                            <a:srgbClr val="000000"/>
                          </a:solidFill>
                          <a:effectLst/>
                          <a:latin typeface="Calibri"/>
                        </a:rPr>
                        <a:t>115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81226">
                <a:tc>
                  <a:txBody>
                    <a:bodyPr/>
                    <a:lstStyle/>
                    <a:p>
                      <a:pPr algn="l" fontAlgn="ctr"/>
                      <a:r>
                        <a:rPr lang="en-IN" sz="1200" b="0" i="0" u="none" strike="noStrike" dirty="0">
                          <a:solidFill>
                            <a:srgbClr val="000000"/>
                          </a:solidFill>
                          <a:effectLst/>
                          <a:latin typeface="Calibri"/>
                        </a:rPr>
                        <a:t>% false P houses found by Monitors</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Calibri"/>
                        </a:rPr>
                        <a:t>1.98%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200" b="0" i="0" u="none" strike="noStrike">
                          <a:solidFill>
                            <a:srgbClr val="000000"/>
                          </a:solidFill>
                          <a:effectLst/>
                          <a:latin typeface="Calibri"/>
                        </a:rPr>
                        <a:t>1.94%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200" b="0" i="0" u="none" strike="noStrike">
                          <a:solidFill>
                            <a:srgbClr val="000000"/>
                          </a:solidFill>
                          <a:effectLst/>
                          <a:latin typeface="Calibri"/>
                        </a:rPr>
                        <a:t>1.03%</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200" b="0" i="0" u="none" strike="noStrike">
                          <a:solidFill>
                            <a:srgbClr val="000000"/>
                          </a:solidFill>
                          <a:effectLst/>
                          <a:latin typeface="Calibri"/>
                        </a:rPr>
                        <a:t>0.84%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88196">
                <a:tc>
                  <a:txBody>
                    <a:bodyPr/>
                    <a:lstStyle/>
                    <a:p>
                      <a:pPr algn="l" fontAlgn="ctr"/>
                      <a:r>
                        <a:rPr lang="en-IN" sz="1200" b="0" i="0" u="none" strike="noStrike" dirty="0">
                          <a:solidFill>
                            <a:srgbClr val="000000"/>
                          </a:solidFill>
                          <a:effectLst/>
                          <a:latin typeface="Calibri"/>
                        </a:rPr>
                        <a:t>% total houses missed</a:t>
                      </a:r>
                    </a:p>
                  </a:txBody>
                  <a:tcPr marL="7620" marR="7620" marT="762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N" sz="1200" b="0" i="0" u="none" strike="noStrike">
                          <a:solidFill>
                            <a:srgbClr val="000000"/>
                          </a:solidFill>
                          <a:effectLst/>
                          <a:latin typeface="Calibri"/>
                        </a:rPr>
                        <a:t>3.78%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200" b="0" i="0" u="none" strike="noStrike">
                          <a:solidFill>
                            <a:srgbClr val="000000"/>
                          </a:solidFill>
                          <a:effectLst/>
                          <a:latin typeface="Calibri"/>
                        </a:rPr>
                        <a:t>3.55%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200" b="0" i="0" u="none" strike="noStrike" dirty="0">
                          <a:solidFill>
                            <a:srgbClr val="000000"/>
                          </a:solidFill>
                          <a:effectLst/>
                          <a:latin typeface="Calibri"/>
                        </a:rPr>
                        <a:t>2.75%</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IN" sz="1200" b="0" i="0" u="none" strike="noStrike" dirty="0">
                          <a:solidFill>
                            <a:srgbClr val="000000"/>
                          </a:solidFill>
                          <a:effectLst/>
                          <a:latin typeface="Calibri"/>
                        </a:rPr>
                        <a:t>2.31%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xmlns="" val="3164868600"/>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3" name="Text Box 7"/>
          <p:cNvSpPr txBox="1">
            <a:spLocks noChangeArrowheads="1"/>
          </p:cNvSpPr>
          <p:nvPr/>
        </p:nvSpPr>
        <p:spPr bwMode="auto">
          <a:xfrm>
            <a:off x="30345" y="107921"/>
            <a:ext cx="9084994" cy="646331"/>
          </a:xfrm>
          <a:prstGeom prst="rect">
            <a:avLst/>
          </a:prstGeom>
          <a:solidFill>
            <a:srgbClr val="820082"/>
          </a:solidFill>
          <a:ln>
            <a:noFill/>
          </a:ln>
          <a:effectLs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fontAlgn="base" hangingPunct="1">
              <a:spcBef>
                <a:spcPct val="50000"/>
              </a:spcBef>
              <a:spcAft>
                <a:spcPct val="0"/>
              </a:spcAft>
              <a:buFontTx/>
              <a:buNone/>
            </a:pPr>
            <a:r>
              <a:rPr lang="en-US" altLang="en-US" sz="3600" b="1" dirty="0">
                <a:solidFill>
                  <a:schemeClr val="bg1"/>
                </a:solidFill>
                <a:latin typeface="Century Gothic" panose="020B0502020202020204" pitchFamily="34" charset="0"/>
              </a:rPr>
              <a:t>False P houses detected by </a:t>
            </a:r>
            <a:r>
              <a:rPr lang="en-US" altLang="en-US" sz="3600" b="1" dirty="0" smtClean="0">
                <a:solidFill>
                  <a:schemeClr val="bg1"/>
                </a:solidFill>
                <a:latin typeface="Century Gothic" panose="020B0502020202020204" pitchFamily="34" charset="0"/>
              </a:rPr>
              <a:t>monitors</a:t>
            </a:r>
            <a:endParaRPr lang="en-US" altLang="en-US" sz="3600" b="1" dirty="0">
              <a:solidFill>
                <a:schemeClr val="bg1"/>
              </a:solidFill>
              <a:latin typeface="Century Gothic" panose="020B0502020202020204" pitchFamily="34" charset="0"/>
            </a:endParaRPr>
          </a:p>
        </p:txBody>
      </p:sp>
      <p:pic>
        <p:nvPicPr>
          <p:cNvPr id="1039" name="Picture 1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5965959"/>
            <a:ext cx="1571625" cy="8353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Box 2"/>
          <p:cNvSpPr txBox="1"/>
          <p:nvPr/>
        </p:nvSpPr>
        <p:spPr>
          <a:xfrm>
            <a:off x="7802697" y="6557597"/>
            <a:ext cx="1136850" cy="246221"/>
          </a:xfrm>
          <a:prstGeom prst="rect">
            <a:avLst/>
          </a:prstGeom>
          <a:noFill/>
        </p:spPr>
        <p:txBody>
          <a:bodyPr wrap="none" rtlCol="0">
            <a:spAutoFit/>
          </a:bodyPr>
          <a:lstStyle/>
          <a:p>
            <a:pPr fontAlgn="base">
              <a:spcBef>
                <a:spcPct val="0"/>
              </a:spcBef>
              <a:spcAft>
                <a:spcPct val="0"/>
              </a:spcAft>
            </a:pPr>
            <a:r>
              <a:rPr lang="en-IN" sz="1000" b="1" dirty="0" smtClean="0">
                <a:solidFill>
                  <a:srgbClr val="000000"/>
                </a:solidFill>
                <a:latin typeface="Calibri" panose="020F0502020204030204" pitchFamily="34" charset="0"/>
              </a:rPr>
              <a:t>* Provisional data</a:t>
            </a:r>
            <a:endParaRPr lang="en-IN" sz="1000" b="1" dirty="0">
              <a:solidFill>
                <a:srgbClr val="000000"/>
              </a:solidFill>
              <a:latin typeface="Calibri" panose="020F0502020204030204" pitchFamily="34" charset="0"/>
            </a:endParaRPr>
          </a:p>
        </p:txBody>
      </p:sp>
      <p:sp>
        <p:nvSpPr>
          <p:cNvPr id="18" name="Text Box 31"/>
          <p:cNvSpPr txBox="1">
            <a:spLocks noChangeArrowheads="1"/>
          </p:cNvSpPr>
          <p:nvPr/>
        </p:nvSpPr>
        <p:spPr bwMode="auto">
          <a:xfrm>
            <a:off x="1039598" y="5389264"/>
            <a:ext cx="936625"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fontAlgn="base" hangingPunct="1">
              <a:spcBef>
                <a:spcPct val="0"/>
              </a:spcBef>
              <a:spcAft>
                <a:spcPct val="0"/>
              </a:spcAft>
              <a:buFontTx/>
              <a:buNone/>
            </a:pPr>
            <a:r>
              <a:rPr lang="en-US" altLang="en-US" sz="1600" b="1" dirty="0" smtClean="0">
                <a:solidFill>
                  <a:srgbClr val="000000"/>
                </a:solidFill>
                <a:latin typeface="Calibri" panose="020F0502020204030204" pitchFamily="34" charset="0"/>
              </a:rPr>
              <a:t>2.63%</a:t>
            </a:r>
            <a:endParaRPr lang="en-US" altLang="en-US" sz="1600" b="1" dirty="0">
              <a:solidFill>
                <a:srgbClr val="000000"/>
              </a:solidFill>
              <a:latin typeface="Calibri" panose="020F0502020204030204" pitchFamily="34" charset="0"/>
            </a:endParaRPr>
          </a:p>
        </p:txBody>
      </p:sp>
      <p:sp>
        <p:nvSpPr>
          <p:cNvPr id="20" name="Text Box 32"/>
          <p:cNvSpPr txBox="1">
            <a:spLocks noChangeArrowheads="1"/>
          </p:cNvSpPr>
          <p:nvPr/>
        </p:nvSpPr>
        <p:spPr bwMode="auto">
          <a:xfrm>
            <a:off x="467544" y="1213702"/>
            <a:ext cx="1598707"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fontAlgn="base" hangingPunct="1">
              <a:spcBef>
                <a:spcPct val="0"/>
              </a:spcBef>
              <a:spcAft>
                <a:spcPct val="0"/>
              </a:spcAft>
              <a:buFontTx/>
              <a:buNone/>
            </a:pPr>
            <a:r>
              <a:rPr lang="en-US" altLang="en-US" sz="1600" b="1" dirty="0" smtClean="0">
                <a:solidFill>
                  <a:srgbClr val="000000"/>
                </a:solidFill>
                <a:latin typeface="Calibri" panose="020F0502020204030204" pitchFamily="34" charset="0"/>
              </a:rPr>
              <a:t>Apr’17 (I round) </a:t>
            </a:r>
            <a:endParaRPr lang="en-US" altLang="en-US" sz="1600" b="1" dirty="0">
              <a:solidFill>
                <a:srgbClr val="000000"/>
              </a:solidFill>
              <a:latin typeface="Calibri" panose="020F0502020204030204" pitchFamily="34" charset="0"/>
            </a:endParaRPr>
          </a:p>
        </p:txBody>
      </p:sp>
      <p:sp>
        <p:nvSpPr>
          <p:cNvPr id="21" name="Text Box 31"/>
          <p:cNvSpPr txBox="1">
            <a:spLocks noChangeArrowheads="1"/>
          </p:cNvSpPr>
          <p:nvPr/>
        </p:nvSpPr>
        <p:spPr bwMode="auto">
          <a:xfrm>
            <a:off x="3131840" y="5389264"/>
            <a:ext cx="936625"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fontAlgn="base" hangingPunct="1">
              <a:spcBef>
                <a:spcPct val="0"/>
              </a:spcBef>
              <a:spcAft>
                <a:spcPct val="0"/>
              </a:spcAft>
              <a:buFontTx/>
              <a:buNone/>
            </a:pPr>
            <a:r>
              <a:rPr lang="en-US" altLang="en-US" sz="1600" b="1" dirty="0" smtClean="0">
                <a:solidFill>
                  <a:srgbClr val="000000"/>
                </a:solidFill>
                <a:latin typeface="Calibri" panose="020F0502020204030204" pitchFamily="34" charset="0"/>
              </a:rPr>
              <a:t>2.28%</a:t>
            </a:r>
            <a:endParaRPr lang="en-US" altLang="en-US" sz="1600" b="1" dirty="0">
              <a:solidFill>
                <a:srgbClr val="000000"/>
              </a:solidFill>
              <a:latin typeface="Calibri" panose="020F0502020204030204" pitchFamily="34" charset="0"/>
            </a:endParaRPr>
          </a:p>
        </p:txBody>
      </p:sp>
      <p:sp>
        <p:nvSpPr>
          <p:cNvPr id="23" name="Text Box 31"/>
          <p:cNvSpPr txBox="1">
            <a:spLocks noChangeArrowheads="1"/>
          </p:cNvSpPr>
          <p:nvPr/>
        </p:nvSpPr>
        <p:spPr bwMode="auto">
          <a:xfrm>
            <a:off x="5508104" y="5365438"/>
            <a:ext cx="936625"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fontAlgn="base" hangingPunct="1">
              <a:spcBef>
                <a:spcPct val="0"/>
              </a:spcBef>
              <a:spcAft>
                <a:spcPct val="0"/>
              </a:spcAft>
              <a:buFontTx/>
              <a:buNone/>
            </a:pPr>
            <a:r>
              <a:rPr lang="en-US" altLang="en-US" sz="1600" b="1" dirty="0" smtClean="0">
                <a:solidFill>
                  <a:srgbClr val="000000"/>
                </a:solidFill>
                <a:latin typeface="Calibri" panose="020F0502020204030204" pitchFamily="34" charset="0"/>
              </a:rPr>
              <a:t>1.03%</a:t>
            </a:r>
            <a:endParaRPr lang="en-US" altLang="en-US" sz="1600" b="1" dirty="0">
              <a:solidFill>
                <a:srgbClr val="000000"/>
              </a:solidFill>
              <a:latin typeface="Calibri" panose="020F0502020204030204" pitchFamily="34" charset="0"/>
            </a:endParaRPr>
          </a:p>
        </p:txBody>
      </p:sp>
      <p:sp>
        <p:nvSpPr>
          <p:cNvPr id="24" name="Text Box 32"/>
          <p:cNvSpPr txBox="1">
            <a:spLocks noChangeArrowheads="1"/>
          </p:cNvSpPr>
          <p:nvPr/>
        </p:nvSpPr>
        <p:spPr bwMode="auto">
          <a:xfrm>
            <a:off x="5202286" y="1213702"/>
            <a:ext cx="1029449"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fontAlgn="base" hangingPunct="1">
              <a:spcBef>
                <a:spcPct val="0"/>
              </a:spcBef>
              <a:spcAft>
                <a:spcPct val="0"/>
              </a:spcAft>
              <a:buFontTx/>
              <a:buNone/>
            </a:pPr>
            <a:r>
              <a:rPr lang="en-US" altLang="en-US" sz="1600" b="1" dirty="0" smtClean="0">
                <a:solidFill>
                  <a:srgbClr val="000000"/>
                </a:solidFill>
                <a:latin typeface="Calibri" panose="020F0502020204030204" pitchFamily="34" charset="0"/>
              </a:rPr>
              <a:t>Jan 2018*</a:t>
            </a:r>
            <a:endParaRPr lang="en-US" altLang="en-US" sz="1600" b="1" dirty="0">
              <a:solidFill>
                <a:srgbClr val="000000"/>
              </a:solidFill>
              <a:latin typeface="Calibri" panose="020F0502020204030204" pitchFamily="34" charset="0"/>
            </a:endParaRPr>
          </a:p>
        </p:txBody>
      </p:sp>
      <p:sp>
        <p:nvSpPr>
          <p:cNvPr id="27" name="Text Box 32"/>
          <p:cNvSpPr txBox="1">
            <a:spLocks noChangeArrowheads="1"/>
          </p:cNvSpPr>
          <p:nvPr/>
        </p:nvSpPr>
        <p:spPr bwMode="auto">
          <a:xfrm>
            <a:off x="2625529" y="1213702"/>
            <a:ext cx="1653209"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fontAlgn="base" hangingPunct="1">
              <a:spcBef>
                <a:spcPct val="0"/>
              </a:spcBef>
              <a:spcAft>
                <a:spcPct val="0"/>
              </a:spcAft>
              <a:buFontTx/>
              <a:buNone/>
            </a:pPr>
            <a:r>
              <a:rPr lang="en-US" altLang="en-US" sz="1600" b="1" dirty="0" smtClean="0">
                <a:solidFill>
                  <a:srgbClr val="000000"/>
                </a:solidFill>
                <a:latin typeface="Calibri" panose="020F0502020204030204" pitchFamily="34" charset="0"/>
              </a:rPr>
              <a:t>Apr’17 (II round) </a:t>
            </a:r>
            <a:endParaRPr lang="en-US" altLang="en-US" sz="1600" b="1" dirty="0">
              <a:solidFill>
                <a:srgbClr val="000000"/>
              </a:solidFill>
              <a:latin typeface="Calibri" panose="020F0502020204030204" pitchFamily="34" charset="0"/>
            </a:endParaRPr>
          </a:p>
        </p:txBody>
      </p: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0345" y="1764739"/>
            <a:ext cx="2252801" cy="338188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325734" y="1758604"/>
            <a:ext cx="2252801" cy="338188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 name="Picture 4"/>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4590611" y="1747628"/>
            <a:ext cx="2252801" cy="338188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4" name="Text Box 31"/>
          <p:cNvSpPr txBox="1">
            <a:spLocks noChangeArrowheads="1"/>
          </p:cNvSpPr>
          <p:nvPr/>
        </p:nvSpPr>
        <p:spPr bwMode="auto">
          <a:xfrm>
            <a:off x="7680539" y="5389095"/>
            <a:ext cx="936625"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fontAlgn="base" hangingPunct="1">
              <a:spcBef>
                <a:spcPct val="0"/>
              </a:spcBef>
              <a:spcAft>
                <a:spcPct val="0"/>
              </a:spcAft>
              <a:buFontTx/>
              <a:buNone/>
            </a:pPr>
            <a:r>
              <a:rPr lang="en-US" altLang="en-US" sz="1600" b="1" dirty="0" smtClean="0">
                <a:solidFill>
                  <a:srgbClr val="000000"/>
                </a:solidFill>
                <a:latin typeface="Calibri" panose="020F0502020204030204" pitchFamily="34" charset="0"/>
              </a:rPr>
              <a:t>0.84%</a:t>
            </a:r>
            <a:endParaRPr lang="en-US" altLang="en-US" sz="1600" b="1" dirty="0">
              <a:solidFill>
                <a:srgbClr val="000000"/>
              </a:solidFill>
              <a:latin typeface="Calibri" panose="020F0502020204030204" pitchFamily="34" charset="0"/>
            </a:endParaRPr>
          </a:p>
        </p:txBody>
      </p:sp>
      <p:sp>
        <p:nvSpPr>
          <p:cNvPr id="15" name="Text Box 32"/>
          <p:cNvSpPr txBox="1">
            <a:spLocks noChangeArrowheads="1"/>
          </p:cNvSpPr>
          <p:nvPr/>
        </p:nvSpPr>
        <p:spPr bwMode="auto">
          <a:xfrm>
            <a:off x="7328907" y="1213702"/>
            <a:ext cx="110479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fontAlgn="base" hangingPunct="1">
              <a:spcBef>
                <a:spcPct val="0"/>
              </a:spcBef>
              <a:spcAft>
                <a:spcPct val="0"/>
              </a:spcAft>
              <a:buFontTx/>
              <a:buNone/>
            </a:pPr>
            <a:r>
              <a:rPr lang="en-US" altLang="en-US" sz="1600" b="1" dirty="0" smtClean="0">
                <a:solidFill>
                  <a:srgbClr val="000000"/>
                </a:solidFill>
                <a:latin typeface="Calibri" panose="020F0502020204030204" pitchFamily="34" charset="0"/>
              </a:rPr>
              <a:t>Mar 2018*</a:t>
            </a:r>
            <a:endParaRPr lang="en-US" altLang="en-US" sz="1600" b="1" dirty="0">
              <a:solidFill>
                <a:srgbClr val="000000"/>
              </a:solidFill>
              <a:latin typeface="Calibri" panose="020F0502020204030204" pitchFamily="34" charset="0"/>
            </a:endParaRPr>
          </a:p>
        </p:txBody>
      </p:sp>
      <p:pic>
        <p:nvPicPr>
          <p:cNvPr id="2050" name="Picture 2"/>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6873291" y="1731625"/>
            <a:ext cx="2242048" cy="338188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627363599"/>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73258" y="4206730"/>
            <a:ext cx="3902042" cy="2274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 name="Picture 1"/>
          <p:cNvPicPr>
            <a:picLocks/>
          </p:cNvPicPr>
          <p:nvPr/>
        </p:nvPicPr>
        <p:blipFill>
          <a:blip r:embed="rId4" cstate="print">
            <a:extLst>
              <a:ext uri="{28A0092B-C50C-407E-A947-70E740481C1C}">
                <a14:useLocalDpi xmlns:a14="http://schemas.microsoft.com/office/drawing/2010/main" xmlns="" val="0"/>
              </a:ext>
            </a:extLst>
          </a:blip>
          <a:stretch>
            <a:fillRect/>
          </a:stretch>
        </p:blipFill>
        <p:spPr>
          <a:xfrm>
            <a:off x="245536" y="287867"/>
            <a:ext cx="8788400" cy="6273800"/>
          </a:xfrm>
          <a:prstGeom prst="rect">
            <a:avLst/>
          </a:prstGeom>
        </p:spPr>
      </p:pic>
      <p:sp>
        <p:nvSpPr>
          <p:cNvPr id="147467" name="Date Placeholder 3"/>
          <p:cNvSpPr>
            <a:spLocks noGrp="1"/>
          </p:cNvSpPr>
          <p:nvPr>
            <p:ph type="dt" sz="quarter" idx="10"/>
          </p:nvPr>
        </p:nvSpPr>
        <p:spPr bwMode="auto">
          <a:xfrm>
            <a:off x="6722534" y="6608144"/>
            <a:ext cx="2421540" cy="250825"/>
          </a:xfrm>
          <a:noFill/>
          <a:extLst/>
        </p:spPr>
        <p:txBody>
          <a:bodyPr numCol="1">
            <a:prstTxWarp prst="textNoShape">
              <a:avLst/>
            </a:prstTxWarp>
          </a:bodyPr>
          <a:lstStyle>
            <a:lvl1pPr eaLnBrk="0" hangingPunct="0">
              <a:lnSpc>
                <a:spcPct val="90000"/>
              </a:lnSpc>
              <a:spcBef>
                <a:spcPts val="1000"/>
              </a:spcBef>
              <a:buSzPct val="100000"/>
              <a:buFont typeface="Arial" pitchFamily="34" charset="0"/>
              <a:buChar char="•"/>
              <a:defRPr sz="2800">
                <a:solidFill>
                  <a:srgbClr val="000000"/>
                </a:solidFill>
                <a:latin typeface="Calibri" pitchFamily="34" charset="0"/>
              </a:defRPr>
            </a:lvl1pPr>
            <a:lvl2pPr marL="742856" indent="-285714" eaLnBrk="0" hangingPunct="0">
              <a:lnSpc>
                <a:spcPct val="90000"/>
              </a:lnSpc>
              <a:spcBef>
                <a:spcPts val="500"/>
              </a:spcBef>
              <a:buSzPct val="100000"/>
              <a:buFont typeface="Arial" pitchFamily="34" charset="0"/>
              <a:buChar char="•"/>
              <a:defRPr sz="2400">
                <a:solidFill>
                  <a:srgbClr val="000000"/>
                </a:solidFill>
                <a:latin typeface="Calibri" pitchFamily="34" charset="0"/>
              </a:defRPr>
            </a:lvl2pPr>
            <a:lvl3pPr marL="1142856" indent="-228571" eaLnBrk="0" hangingPunct="0">
              <a:lnSpc>
                <a:spcPct val="90000"/>
              </a:lnSpc>
              <a:spcBef>
                <a:spcPts val="500"/>
              </a:spcBef>
              <a:buSzPct val="100000"/>
              <a:buFont typeface="Arial" pitchFamily="34" charset="0"/>
              <a:buChar char="•"/>
              <a:defRPr sz="2000">
                <a:solidFill>
                  <a:srgbClr val="000000"/>
                </a:solidFill>
                <a:latin typeface="Calibri" pitchFamily="34" charset="0"/>
              </a:defRPr>
            </a:lvl3pPr>
            <a:lvl4pPr marL="1599998" indent="-228571" eaLnBrk="0" hangingPunct="0">
              <a:lnSpc>
                <a:spcPct val="90000"/>
              </a:lnSpc>
              <a:spcBef>
                <a:spcPts val="500"/>
              </a:spcBef>
              <a:buSzPct val="100000"/>
              <a:buFont typeface="Arial" pitchFamily="34" charset="0"/>
              <a:buChar char="•"/>
              <a:defRPr>
                <a:solidFill>
                  <a:srgbClr val="000000"/>
                </a:solidFill>
                <a:latin typeface="Calibri" pitchFamily="34" charset="0"/>
              </a:defRPr>
            </a:lvl4pPr>
            <a:lvl5pPr marL="2057140" indent="-228571" eaLnBrk="0" hangingPunct="0">
              <a:lnSpc>
                <a:spcPct val="90000"/>
              </a:lnSpc>
              <a:spcBef>
                <a:spcPts val="500"/>
              </a:spcBef>
              <a:buSzPct val="100000"/>
              <a:buFont typeface="Arial" pitchFamily="34" charset="0"/>
              <a:buChar char="•"/>
              <a:defRPr>
                <a:solidFill>
                  <a:srgbClr val="000000"/>
                </a:solidFill>
                <a:latin typeface="Calibri" pitchFamily="34" charset="0"/>
              </a:defRPr>
            </a:lvl5pPr>
            <a:lvl6pPr marL="2514282" indent="-228571"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6pPr>
            <a:lvl7pPr marL="2971424" indent="-228571"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7pPr>
            <a:lvl8pPr marL="3428567" indent="-228571"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8pPr>
            <a:lvl9pPr marL="3885708" indent="-228571"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9pPr>
          </a:lstStyle>
          <a:p>
            <a:pPr algn="r" eaLnBrk="1" fontAlgn="base" hangingPunct="1">
              <a:lnSpc>
                <a:spcPct val="100000"/>
              </a:lnSpc>
              <a:spcBef>
                <a:spcPct val="0"/>
              </a:spcBef>
              <a:spcAft>
                <a:spcPct val="0"/>
              </a:spcAft>
              <a:buSzTx/>
              <a:buFontTx/>
              <a:buNone/>
            </a:pPr>
            <a:r>
              <a:rPr lang="en-GB" altLang="fr-FR" sz="1100" dirty="0">
                <a:solidFill>
                  <a:schemeClr val="bg1"/>
                </a:solidFill>
                <a:cs typeface="Calibri" pitchFamily="34" charset="0"/>
              </a:rPr>
              <a:t>Data in WHO HQ as of 06 Nov. 2018</a:t>
            </a:r>
          </a:p>
        </p:txBody>
      </p:sp>
      <p:sp>
        <p:nvSpPr>
          <p:cNvPr id="147468" name="Rectangle 25"/>
          <p:cNvSpPr>
            <a:spLocks noChangeArrowheads="1"/>
          </p:cNvSpPr>
          <p:nvPr/>
        </p:nvSpPr>
        <p:spPr bwMode="auto">
          <a:xfrm>
            <a:off x="330697" y="6091423"/>
            <a:ext cx="3595832" cy="4308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1428" tIns="45715" rIns="91428" bIns="45715">
            <a:spAutoFit/>
          </a:bodyPr>
          <a:lstStyle>
            <a:lvl1pPr eaLnBrk="0" hangingPunct="0">
              <a:lnSpc>
                <a:spcPct val="90000"/>
              </a:lnSpc>
              <a:spcBef>
                <a:spcPts val="1000"/>
              </a:spcBef>
              <a:buSzPct val="100000"/>
              <a:buFont typeface="Arial" pitchFamily="34" charset="0"/>
              <a:buChar char="•"/>
              <a:defRPr sz="2800">
                <a:solidFill>
                  <a:srgbClr val="000000"/>
                </a:solidFill>
                <a:latin typeface="Calibri" pitchFamily="34" charset="0"/>
              </a:defRPr>
            </a:lvl1pPr>
            <a:lvl2pPr marL="742950" indent="-285750" eaLnBrk="0" hangingPunct="0">
              <a:lnSpc>
                <a:spcPct val="90000"/>
              </a:lnSpc>
              <a:spcBef>
                <a:spcPts val="500"/>
              </a:spcBef>
              <a:buSzPct val="100000"/>
              <a:buFont typeface="Arial" pitchFamily="34" charset="0"/>
              <a:buChar char="•"/>
              <a:defRPr sz="2400">
                <a:solidFill>
                  <a:srgbClr val="000000"/>
                </a:solidFill>
                <a:latin typeface="Calibri" pitchFamily="34" charset="0"/>
              </a:defRPr>
            </a:lvl2pPr>
            <a:lvl3pPr marL="1143000" indent="-228600" eaLnBrk="0" hangingPunct="0">
              <a:lnSpc>
                <a:spcPct val="90000"/>
              </a:lnSpc>
              <a:spcBef>
                <a:spcPts val="500"/>
              </a:spcBef>
              <a:buSzPct val="100000"/>
              <a:buFont typeface="Arial" pitchFamily="34" charset="0"/>
              <a:buChar char="•"/>
              <a:defRPr sz="2000">
                <a:solidFill>
                  <a:srgbClr val="000000"/>
                </a:solidFill>
                <a:latin typeface="Calibri" pitchFamily="34" charset="0"/>
              </a:defRPr>
            </a:lvl3pPr>
            <a:lvl4pPr marL="1600200" indent="-228600" eaLnBrk="0" hangingPunct="0">
              <a:lnSpc>
                <a:spcPct val="90000"/>
              </a:lnSpc>
              <a:spcBef>
                <a:spcPts val="500"/>
              </a:spcBef>
              <a:buSzPct val="100000"/>
              <a:buFont typeface="Arial" pitchFamily="34" charset="0"/>
              <a:buChar char="•"/>
              <a:defRPr>
                <a:solidFill>
                  <a:srgbClr val="000000"/>
                </a:solidFill>
                <a:latin typeface="Calibri" pitchFamily="34" charset="0"/>
              </a:defRPr>
            </a:lvl4pPr>
            <a:lvl5pPr marL="2057400" indent="-228600" eaLnBrk="0" hangingPunct="0">
              <a:lnSpc>
                <a:spcPct val="90000"/>
              </a:lnSpc>
              <a:spcBef>
                <a:spcPts val="500"/>
              </a:spcBef>
              <a:buSzPct val="100000"/>
              <a:buFont typeface="Arial" pitchFamily="34" charset="0"/>
              <a:buChar char="•"/>
              <a:defRPr>
                <a:solidFill>
                  <a:srgbClr val="000000"/>
                </a:solidFill>
                <a:latin typeface="Calibri" pitchFamily="34" charset="0"/>
              </a:defRPr>
            </a:lvl5pPr>
            <a:lvl6pPr marL="25146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6pPr>
            <a:lvl7pPr marL="29718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7pPr>
            <a:lvl8pPr marL="34290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8pPr>
            <a:lvl9pPr marL="38862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9pPr>
          </a:lstStyle>
          <a:p>
            <a:pPr fontAlgn="base">
              <a:lnSpc>
                <a:spcPct val="100000"/>
              </a:lnSpc>
              <a:spcBef>
                <a:spcPct val="0"/>
              </a:spcBef>
              <a:spcAft>
                <a:spcPct val="0"/>
              </a:spcAft>
              <a:buSzTx/>
              <a:buFont typeface="Arial" pitchFamily="34" charset="0"/>
              <a:buNone/>
            </a:pPr>
            <a:r>
              <a:rPr lang="en-GB" altLang="fr-FR" sz="1100" baseline="30000" dirty="0">
                <a:cs typeface="Arial" pitchFamily="34" charset="0"/>
              </a:rPr>
              <a:t>1</a:t>
            </a:r>
            <a:r>
              <a:rPr lang="en-GB" altLang="fr-FR" sz="1100" dirty="0">
                <a:cs typeface="Arial" pitchFamily="34" charset="0"/>
              </a:rPr>
              <a:t>Excludes viruses detected from environmental surveillance</a:t>
            </a:r>
            <a:br>
              <a:rPr lang="en-GB" altLang="fr-FR" sz="1100" dirty="0">
                <a:cs typeface="Arial" pitchFamily="34" charset="0"/>
              </a:rPr>
            </a:br>
            <a:r>
              <a:rPr lang="en-GB" altLang="fr-FR" sz="1100" baseline="30000" dirty="0">
                <a:cs typeface="Arial" pitchFamily="34" charset="0"/>
              </a:rPr>
              <a:t>2</a:t>
            </a:r>
            <a:r>
              <a:rPr lang="en-GB" altLang="fr-FR" sz="1100" dirty="0">
                <a:cs typeface="Arial" pitchFamily="34" charset="0"/>
              </a:rPr>
              <a:t>Onset of paralysis 07 Nov</a:t>
            </a:r>
            <a:r>
              <a:rPr lang="fr-CH" altLang="fr-FR" sz="1100" dirty="0">
                <a:cs typeface="Arial" pitchFamily="34" charset="0"/>
              </a:rPr>
              <a:t>. 2017</a:t>
            </a:r>
            <a:r>
              <a:rPr lang="pt-BR" altLang="fr-FR" sz="1100" dirty="0">
                <a:cs typeface="Arial" pitchFamily="34" charset="0"/>
              </a:rPr>
              <a:t> – 06 Nov. 2018</a:t>
            </a:r>
            <a:endParaRPr lang="en-GB" altLang="fr-FR" sz="1100" dirty="0">
              <a:cs typeface="Arial" pitchFamily="34" charset="0"/>
            </a:endParaRPr>
          </a:p>
        </p:txBody>
      </p:sp>
      <p:sp>
        <p:nvSpPr>
          <p:cNvPr id="12" name="Rectangle 11"/>
          <p:cNvSpPr/>
          <p:nvPr/>
        </p:nvSpPr>
        <p:spPr>
          <a:xfrm>
            <a:off x="421333" y="495301"/>
            <a:ext cx="8318222" cy="5991052"/>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8" tIns="45715" rIns="91428" bIns="45715" rtlCol="0" anchor="ctr"/>
          <a:lstStyle/>
          <a:p>
            <a:pPr algn="ctr"/>
            <a:endParaRPr lang="en-GB" dirty="0">
              <a:solidFill>
                <a:prstClr val="white"/>
              </a:solidFill>
            </a:endParaRPr>
          </a:p>
        </p:txBody>
      </p:sp>
      <p:grpSp>
        <p:nvGrpSpPr>
          <p:cNvPr id="4" name="Group 3"/>
          <p:cNvGrpSpPr/>
          <p:nvPr/>
        </p:nvGrpSpPr>
        <p:grpSpPr>
          <a:xfrm>
            <a:off x="286284" y="4879440"/>
            <a:ext cx="1647778" cy="957595"/>
            <a:chOff x="599559" y="5421314"/>
            <a:chExt cx="1647778" cy="957595"/>
          </a:xfrm>
        </p:grpSpPr>
        <p:sp>
          <p:nvSpPr>
            <p:cNvPr id="147461" name="Text Box 7"/>
            <p:cNvSpPr txBox="1">
              <a:spLocks noChangeArrowheads="1"/>
            </p:cNvSpPr>
            <p:nvPr/>
          </p:nvSpPr>
          <p:spPr bwMode="auto">
            <a:xfrm>
              <a:off x="720406" y="6102684"/>
              <a:ext cx="1526931" cy="276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1428" tIns="45715" rIns="91428" bIns="45715">
              <a:spAutoFit/>
            </a:bodyPr>
            <a:lstStyle>
              <a:lvl1pPr eaLnBrk="0" hangingPunct="0">
                <a:lnSpc>
                  <a:spcPct val="90000"/>
                </a:lnSpc>
                <a:spcBef>
                  <a:spcPts val="1000"/>
                </a:spcBef>
                <a:buSzPct val="100000"/>
                <a:buFont typeface="Arial" pitchFamily="34" charset="0"/>
                <a:buChar char="•"/>
                <a:defRPr sz="2800">
                  <a:solidFill>
                    <a:srgbClr val="000000"/>
                  </a:solidFill>
                  <a:latin typeface="Calibri" pitchFamily="34" charset="0"/>
                </a:defRPr>
              </a:lvl1pPr>
              <a:lvl2pPr marL="742950" indent="-285750" eaLnBrk="0" hangingPunct="0">
                <a:lnSpc>
                  <a:spcPct val="90000"/>
                </a:lnSpc>
                <a:spcBef>
                  <a:spcPts val="500"/>
                </a:spcBef>
                <a:buSzPct val="100000"/>
                <a:buFont typeface="Arial" pitchFamily="34" charset="0"/>
                <a:buChar char="•"/>
                <a:defRPr sz="2400">
                  <a:solidFill>
                    <a:srgbClr val="000000"/>
                  </a:solidFill>
                  <a:latin typeface="Calibri" pitchFamily="34" charset="0"/>
                </a:defRPr>
              </a:lvl2pPr>
              <a:lvl3pPr marL="1143000" indent="-228600" eaLnBrk="0" hangingPunct="0">
                <a:lnSpc>
                  <a:spcPct val="90000"/>
                </a:lnSpc>
                <a:spcBef>
                  <a:spcPts val="500"/>
                </a:spcBef>
                <a:buSzPct val="100000"/>
                <a:buFont typeface="Arial" pitchFamily="34" charset="0"/>
                <a:buChar char="•"/>
                <a:defRPr sz="2000">
                  <a:solidFill>
                    <a:srgbClr val="000000"/>
                  </a:solidFill>
                  <a:latin typeface="Calibri" pitchFamily="34" charset="0"/>
                </a:defRPr>
              </a:lvl3pPr>
              <a:lvl4pPr marL="1600200" indent="-228600" eaLnBrk="0" hangingPunct="0">
                <a:lnSpc>
                  <a:spcPct val="90000"/>
                </a:lnSpc>
                <a:spcBef>
                  <a:spcPts val="500"/>
                </a:spcBef>
                <a:buSzPct val="100000"/>
                <a:buFont typeface="Arial" pitchFamily="34" charset="0"/>
                <a:buChar char="•"/>
                <a:defRPr>
                  <a:solidFill>
                    <a:srgbClr val="000000"/>
                  </a:solidFill>
                  <a:latin typeface="Calibri" pitchFamily="34" charset="0"/>
                </a:defRPr>
              </a:lvl4pPr>
              <a:lvl5pPr marL="2057400" indent="-228600" eaLnBrk="0" hangingPunct="0">
                <a:lnSpc>
                  <a:spcPct val="90000"/>
                </a:lnSpc>
                <a:spcBef>
                  <a:spcPts val="500"/>
                </a:spcBef>
                <a:buSzPct val="100000"/>
                <a:buFont typeface="Arial" pitchFamily="34" charset="0"/>
                <a:buChar char="•"/>
                <a:defRPr>
                  <a:solidFill>
                    <a:srgbClr val="000000"/>
                  </a:solidFill>
                  <a:latin typeface="Calibri" pitchFamily="34" charset="0"/>
                </a:defRPr>
              </a:lvl5pPr>
              <a:lvl6pPr marL="25146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6pPr>
              <a:lvl7pPr marL="29718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7pPr>
              <a:lvl8pPr marL="34290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8pPr>
              <a:lvl9pPr marL="38862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9pPr>
            </a:lstStyle>
            <a:p>
              <a:pPr fontAlgn="base">
                <a:lnSpc>
                  <a:spcPct val="100000"/>
                </a:lnSpc>
                <a:spcBef>
                  <a:spcPct val="50000"/>
                </a:spcBef>
                <a:spcAft>
                  <a:spcPct val="0"/>
                </a:spcAft>
                <a:buSzTx/>
                <a:buFontTx/>
                <a:buNone/>
              </a:pPr>
              <a:r>
                <a:rPr lang="en-GB" altLang="en-US" sz="1200" dirty="0">
                  <a:cs typeface="Arial" pitchFamily="34" charset="0"/>
                </a:rPr>
                <a:t> Endemic country</a:t>
              </a:r>
            </a:p>
          </p:txBody>
        </p:sp>
        <p:sp>
          <p:nvSpPr>
            <p:cNvPr id="147462" name="Rectangle 14"/>
            <p:cNvSpPr>
              <a:spLocks noChangeArrowheads="1"/>
            </p:cNvSpPr>
            <p:nvPr/>
          </p:nvSpPr>
          <p:spPr bwMode="auto">
            <a:xfrm>
              <a:off x="599559" y="6158885"/>
              <a:ext cx="178777" cy="16200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1428" tIns="45715" rIns="91428" bIns="45715" anchor="ctr"/>
            <a:lstStyle>
              <a:lvl1pPr eaLnBrk="0" hangingPunct="0">
                <a:lnSpc>
                  <a:spcPct val="90000"/>
                </a:lnSpc>
                <a:spcBef>
                  <a:spcPts val="1000"/>
                </a:spcBef>
                <a:buSzPct val="100000"/>
                <a:buFont typeface="Arial" pitchFamily="34" charset="0"/>
                <a:buChar char="•"/>
                <a:defRPr sz="2800">
                  <a:solidFill>
                    <a:srgbClr val="000000"/>
                  </a:solidFill>
                  <a:latin typeface="Calibri" pitchFamily="34" charset="0"/>
                </a:defRPr>
              </a:lvl1pPr>
              <a:lvl2pPr marL="742950" indent="-285750" eaLnBrk="0" hangingPunct="0">
                <a:lnSpc>
                  <a:spcPct val="90000"/>
                </a:lnSpc>
                <a:spcBef>
                  <a:spcPts val="500"/>
                </a:spcBef>
                <a:buSzPct val="100000"/>
                <a:buFont typeface="Arial" pitchFamily="34" charset="0"/>
                <a:buChar char="•"/>
                <a:defRPr sz="2400">
                  <a:solidFill>
                    <a:srgbClr val="000000"/>
                  </a:solidFill>
                  <a:latin typeface="Calibri" pitchFamily="34" charset="0"/>
                </a:defRPr>
              </a:lvl2pPr>
              <a:lvl3pPr marL="1143000" indent="-228600" eaLnBrk="0" hangingPunct="0">
                <a:lnSpc>
                  <a:spcPct val="90000"/>
                </a:lnSpc>
                <a:spcBef>
                  <a:spcPts val="500"/>
                </a:spcBef>
                <a:buSzPct val="100000"/>
                <a:buFont typeface="Arial" pitchFamily="34" charset="0"/>
                <a:buChar char="•"/>
                <a:defRPr sz="2000">
                  <a:solidFill>
                    <a:srgbClr val="000000"/>
                  </a:solidFill>
                  <a:latin typeface="Calibri" pitchFamily="34" charset="0"/>
                </a:defRPr>
              </a:lvl3pPr>
              <a:lvl4pPr marL="1600200" indent="-228600" eaLnBrk="0" hangingPunct="0">
                <a:lnSpc>
                  <a:spcPct val="90000"/>
                </a:lnSpc>
                <a:spcBef>
                  <a:spcPts val="500"/>
                </a:spcBef>
                <a:buSzPct val="100000"/>
                <a:buFont typeface="Arial" pitchFamily="34" charset="0"/>
                <a:buChar char="•"/>
                <a:defRPr>
                  <a:solidFill>
                    <a:srgbClr val="000000"/>
                  </a:solidFill>
                  <a:latin typeface="Calibri" pitchFamily="34" charset="0"/>
                </a:defRPr>
              </a:lvl4pPr>
              <a:lvl5pPr marL="2057400" indent="-228600" eaLnBrk="0" hangingPunct="0">
                <a:lnSpc>
                  <a:spcPct val="90000"/>
                </a:lnSpc>
                <a:spcBef>
                  <a:spcPts val="500"/>
                </a:spcBef>
                <a:buSzPct val="100000"/>
                <a:buFont typeface="Arial" pitchFamily="34" charset="0"/>
                <a:buChar char="•"/>
                <a:defRPr>
                  <a:solidFill>
                    <a:srgbClr val="000000"/>
                  </a:solidFill>
                  <a:latin typeface="Calibri" pitchFamily="34" charset="0"/>
                </a:defRPr>
              </a:lvl5pPr>
              <a:lvl6pPr marL="25146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6pPr>
              <a:lvl7pPr marL="29718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7pPr>
              <a:lvl8pPr marL="34290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8pPr>
              <a:lvl9pPr marL="38862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9pPr>
            </a:lstStyle>
            <a:p>
              <a:pPr eaLnBrk="1" fontAlgn="base" hangingPunct="1">
                <a:lnSpc>
                  <a:spcPct val="100000"/>
                </a:lnSpc>
                <a:spcBef>
                  <a:spcPct val="0"/>
                </a:spcBef>
                <a:spcAft>
                  <a:spcPct val="0"/>
                </a:spcAft>
                <a:buSzTx/>
                <a:buFontTx/>
                <a:buNone/>
              </a:pPr>
              <a:endParaRPr lang="en-US" altLang="en-US" sz="1200" dirty="0">
                <a:cs typeface="Arial" pitchFamily="34" charset="0"/>
              </a:endParaRPr>
            </a:p>
          </p:txBody>
        </p:sp>
        <p:sp>
          <p:nvSpPr>
            <p:cNvPr id="17" name="Oval 5"/>
            <p:cNvSpPr>
              <a:spLocks noChangeAspect="1" noChangeArrowheads="1"/>
            </p:cNvSpPr>
            <p:nvPr/>
          </p:nvSpPr>
          <p:spPr bwMode="auto">
            <a:xfrm>
              <a:off x="654300" y="5517171"/>
              <a:ext cx="99692" cy="108002"/>
            </a:xfrm>
            <a:prstGeom prst="ellipse">
              <a:avLst/>
            </a:pr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lIns="91428" tIns="45715" rIns="91428" bIns="45715" anchor="ctr"/>
            <a:lstStyle>
              <a:lvl1pPr eaLnBrk="0" hangingPunct="0">
                <a:lnSpc>
                  <a:spcPct val="90000"/>
                </a:lnSpc>
                <a:spcBef>
                  <a:spcPts val="1000"/>
                </a:spcBef>
                <a:buSzPct val="100000"/>
                <a:buFont typeface="Arial" pitchFamily="34" charset="0"/>
                <a:buChar char="•"/>
                <a:defRPr sz="2800">
                  <a:solidFill>
                    <a:srgbClr val="000000"/>
                  </a:solidFill>
                  <a:latin typeface="Calibri" pitchFamily="34" charset="0"/>
                </a:defRPr>
              </a:lvl1pPr>
              <a:lvl2pPr marL="742950" indent="-285750" eaLnBrk="0" hangingPunct="0">
                <a:lnSpc>
                  <a:spcPct val="90000"/>
                </a:lnSpc>
                <a:spcBef>
                  <a:spcPts val="500"/>
                </a:spcBef>
                <a:buSzPct val="100000"/>
                <a:buFont typeface="Arial" pitchFamily="34" charset="0"/>
                <a:buChar char="•"/>
                <a:defRPr sz="2400">
                  <a:solidFill>
                    <a:srgbClr val="000000"/>
                  </a:solidFill>
                  <a:latin typeface="Calibri" pitchFamily="34" charset="0"/>
                </a:defRPr>
              </a:lvl2pPr>
              <a:lvl3pPr marL="1143000" indent="-228600" eaLnBrk="0" hangingPunct="0">
                <a:lnSpc>
                  <a:spcPct val="90000"/>
                </a:lnSpc>
                <a:spcBef>
                  <a:spcPts val="500"/>
                </a:spcBef>
                <a:buSzPct val="100000"/>
                <a:buFont typeface="Arial" pitchFamily="34" charset="0"/>
                <a:buChar char="•"/>
                <a:defRPr sz="2000">
                  <a:solidFill>
                    <a:srgbClr val="000000"/>
                  </a:solidFill>
                  <a:latin typeface="Calibri" pitchFamily="34" charset="0"/>
                </a:defRPr>
              </a:lvl3pPr>
              <a:lvl4pPr marL="1600200" indent="-228600" eaLnBrk="0" hangingPunct="0">
                <a:lnSpc>
                  <a:spcPct val="90000"/>
                </a:lnSpc>
                <a:spcBef>
                  <a:spcPts val="500"/>
                </a:spcBef>
                <a:buSzPct val="100000"/>
                <a:buFont typeface="Arial" pitchFamily="34" charset="0"/>
                <a:buChar char="•"/>
                <a:defRPr>
                  <a:solidFill>
                    <a:srgbClr val="000000"/>
                  </a:solidFill>
                  <a:latin typeface="Calibri" pitchFamily="34" charset="0"/>
                </a:defRPr>
              </a:lvl4pPr>
              <a:lvl5pPr marL="2057400" indent="-228600" eaLnBrk="0" hangingPunct="0">
                <a:lnSpc>
                  <a:spcPct val="90000"/>
                </a:lnSpc>
                <a:spcBef>
                  <a:spcPts val="500"/>
                </a:spcBef>
                <a:buSzPct val="100000"/>
                <a:buFont typeface="Arial" pitchFamily="34" charset="0"/>
                <a:buChar char="•"/>
                <a:defRPr>
                  <a:solidFill>
                    <a:srgbClr val="000000"/>
                  </a:solidFill>
                  <a:latin typeface="Calibri" pitchFamily="34" charset="0"/>
                </a:defRPr>
              </a:lvl5pPr>
              <a:lvl6pPr marL="25146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6pPr>
              <a:lvl7pPr marL="29718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7pPr>
              <a:lvl8pPr marL="34290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8pPr>
              <a:lvl9pPr marL="38862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9pPr>
            </a:lstStyle>
            <a:p>
              <a:pPr eaLnBrk="1" fontAlgn="base" hangingPunct="1">
                <a:lnSpc>
                  <a:spcPct val="100000"/>
                </a:lnSpc>
                <a:spcBef>
                  <a:spcPct val="0"/>
                </a:spcBef>
                <a:spcAft>
                  <a:spcPct val="0"/>
                </a:spcAft>
                <a:buSzTx/>
                <a:buFontTx/>
                <a:buNone/>
              </a:pPr>
              <a:endParaRPr lang="en-US" altLang="en-US" sz="1200" dirty="0">
                <a:cs typeface="Arial" pitchFamily="34" charset="0"/>
              </a:endParaRPr>
            </a:p>
          </p:txBody>
        </p:sp>
        <p:sp>
          <p:nvSpPr>
            <p:cNvPr id="18" name="Text Box 13"/>
            <p:cNvSpPr txBox="1">
              <a:spLocks noChangeArrowheads="1"/>
            </p:cNvSpPr>
            <p:nvPr/>
          </p:nvSpPr>
          <p:spPr bwMode="auto">
            <a:xfrm>
              <a:off x="720241" y="5421314"/>
              <a:ext cx="1316362" cy="7078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1428" tIns="45715" rIns="91428" bIns="45715">
              <a:spAutoFit/>
            </a:bodyPr>
            <a:lstStyle>
              <a:lvl1pPr eaLnBrk="0" hangingPunct="0">
                <a:lnSpc>
                  <a:spcPct val="90000"/>
                </a:lnSpc>
                <a:spcBef>
                  <a:spcPts val="1000"/>
                </a:spcBef>
                <a:buSzPct val="100000"/>
                <a:buFont typeface="Arial" pitchFamily="34" charset="0"/>
                <a:buChar char="•"/>
                <a:defRPr sz="2800">
                  <a:solidFill>
                    <a:srgbClr val="000000"/>
                  </a:solidFill>
                  <a:latin typeface="Calibri" pitchFamily="34" charset="0"/>
                </a:defRPr>
              </a:lvl1pPr>
              <a:lvl2pPr marL="742950" indent="-285750" eaLnBrk="0" hangingPunct="0">
                <a:lnSpc>
                  <a:spcPct val="90000"/>
                </a:lnSpc>
                <a:spcBef>
                  <a:spcPts val="500"/>
                </a:spcBef>
                <a:buSzPct val="100000"/>
                <a:buFont typeface="Arial" pitchFamily="34" charset="0"/>
                <a:buChar char="•"/>
                <a:defRPr sz="2400">
                  <a:solidFill>
                    <a:srgbClr val="000000"/>
                  </a:solidFill>
                  <a:latin typeface="Calibri" pitchFamily="34" charset="0"/>
                </a:defRPr>
              </a:lvl2pPr>
              <a:lvl3pPr marL="1143000" indent="-228600" eaLnBrk="0" hangingPunct="0">
                <a:lnSpc>
                  <a:spcPct val="90000"/>
                </a:lnSpc>
                <a:spcBef>
                  <a:spcPts val="500"/>
                </a:spcBef>
                <a:buSzPct val="100000"/>
                <a:buFont typeface="Arial" pitchFamily="34" charset="0"/>
                <a:buChar char="•"/>
                <a:defRPr sz="2000">
                  <a:solidFill>
                    <a:srgbClr val="000000"/>
                  </a:solidFill>
                  <a:latin typeface="Calibri" pitchFamily="34" charset="0"/>
                </a:defRPr>
              </a:lvl3pPr>
              <a:lvl4pPr marL="1600200" indent="-228600" eaLnBrk="0" hangingPunct="0">
                <a:lnSpc>
                  <a:spcPct val="90000"/>
                </a:lnSpc>
                <a:spcBef>
                  <a:spcPts val="500"/>
                </a:spcBef>
                <a:buSzPct val="100000"/>
                <a:buFont typeface="Arial" pitchFamily="34" charset="0"/>
                <a:buChar char="•"/>
                <a:defRPr>
                  <a:solidFill>
                    <a:srgbClr val="000000"/>
                  </a:solidFill>
                  <a:latin typeface="Calibri" pitchFamily="34" charset="0"/>
                </a:defRPr>
              </a:lvl4pPr>
              <a:lvl5pPr marL="2057400" indent="-228600" eaLnBrk="0" hangingPunct="0">
                <a:lnSpc>
                  <a:spcPct val="90000"/>
                </a:lnSpc>
                <a:spcBef>
                  <a:spcPts val="500"/>
                </a:spcBef>
                <a:buSzPct val="100000"/>
                <a:buFont typeface="Arial" pitchFamily="34" charset="0"/>
                <a:buChar char="•"/>
                <a:defRPr>
                  <a:solidFill>
                    <a:srgbClr val="000000"/>
                  </a:solidFill>
                  <a:latin typeface="Calibri" pitchFamily="34" charset="0"/>
                </a:defRPr>
              </a:lvl5pPr>
              <a:lvl6pPr marL="25146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6pPr>
              <a:lvl7pPr marL="29718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7pPr>
              <a:lvl8pPr marL="34290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8pPr>
              <a:lvl9pPr marL="38862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9pPr>
            </a:lstStyle>
            <a:p>
              <a:pPr fontAlgn="base">
                <a:lnSpc>
                  <a:spcPct val="100000"/>
                </a:lnSpc>
                <a:spcBef>
                  <a:spcPct val="0"/>
                </a:spcBef>
                <a:spcAft>
                  <a:spcPct val="0"/>
                </a:spcAft>
                <a:buSzTx/>
                <a:buFontTx/>
                <a:buNone/>
              </a:pPr>
              <a:r>
                <a:rPr lang="en-GB" altLang="en-US" sz="1000" dirty="0">
                  <a:cs typeface="Arial" pitchFamily="34" charset="0"/>
                </a:rPr>
                <a:t>Wild poliovirus type 1</a:t>
              </a:r>
            </a:p>
            <a:p>
              <a:pPr fontAlgn="base">
                <a:lnSpc>
                  <a:spcPct val="100000"/>
                </a:lnSpc>
                <a:spcBef>
                  <a:spcPct val="0"/>
                </a:spcBef>
                <a:spcAft>
                  <a:spcPct val="0"/>
                </a:spcAft>
                <a:buSzTx/>
                <a:buFontTx/>
                <a:buNone/>
              </a:pPr>
              <a:r>
                <a:rPr lang="en-GB" altLang="en-US" sz="1000" dirty="0">
                  <a:cs typeface="Arial" pitchFamily="34" charset="0"/>
                </a:rPr>
                <a:t>cVDPV type 1</a:t>
              </a:r>
              <a:br>
                <a:rPr lang="en-GB" altLang="en-US" sz="1000" dirty="0">
                  <a:cs typeface="Arial" pitchFamily="34" charset="0"/>
                </a:rPr>
              </a:br>
              <a:r>
                <a:rPr lang="en-GB" altLang="en-US" sz="1000" dirty="0">
                  <a:cs typeface="Arial" pitchFamily="34" charset="0"/>
                </a:rPr>
                <a:t>cVDPV type 2</a:t>
              </a:r>
            </a:p>
            <a:p>
              <a:pPr fontAlgn="base">
                <a:lnSpc>
                  <a:spcPct val="100000"/>
                </a:lnSpc>
                <a:spcBef>
                  <a:spcPct val="0"/>
                </a:spcBef>
                <a:spcAft>
                  <a:spcPct val="0"/>
                </a:spcAft>
                <a:buSzTx/>
                <a:buFontTx/>
                <a:buNone/>
              </a:pPr>
              <a:r>
                <a:rPr lang="en-GB" altLang="en-US" sz="1000" dirty="0">
                  <a:cs typeface="Arial" pitchFamily="34" charset="0"/>
                </a:rPr>
                <a:t>cVDPV type 3</a:t>
              </a:r>
            </a:p>
          </p:txBody>
        </p:sp>
        <p:sp>
          <p:nvSpPr>
            <p:cNvPr id="19" name="Oval 18"/>
            <p:cNvSpPr>
              <a:spLocks noChangeAspect="1"/>
            </p:cNvSpPr>
            <p:nvPr/>
          </p:nvSpPr>
          <p:spPr>
            <a:xfrm>
              <a:off x="643976" y="5978104"/>
              <a:ext cx="99692" cy="1080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5" rIns="91428" bIns="45715" anchor="ctr"/>
            <a:lstStyle>
              <a:lvl1pPr eaLnBrk="0" hangingPunct="0">
                <a:lnSpc>
                  <a:spcPct val="90000"/>
                </a:lnSpc>
                <a:spcBef>
                  <a:spcPts val="1000"/>
                </a:spcBef>
                <a:buSzPct val="100000"/>
                <a:buFont typeface="Arial" charset="0"/>
                <a:buChar char="•"/>
                <a:defRPr sz="2800">
                  <a:solidFill>
                    <a:srgbClr val="000000"/>
                  </a:solidFill>
                  <a:latin typeface="Calibri" pitchFamily="34" charset="0"/>
                </a:defRPr>
              </a:lvl1pPr>
              <a:lvl2pPr marL="742950" indent="-285750" eaLnBrk="0" hangingPunct="0">
                <a:lnSpc>
                  <a:spcPct val="90000"/>
                </a:lnSpc>
                <a:spcBef>
                  <a:spcPts val="500"/>
                </a:spcBef>
                <a:buSzPct val="100000"/>
                <a:buFont typeface="Arial" charset="0"/>
                <a:buChar char="•"/>
                <a:defRPr sz="2400">
                  <a:solidFill>
                    <a:srgbClr val="000000"/>
                  </a:solidFill>
                  <a:latin typeface="Calibri" pitchFamily="34" charset="0"/>
                </a:defRPr>
              </a:lvl2pPr>
              <a:lvl3pPr marL="1143000" indent="-228600" eaLnBrk="0" hangingPunct="0">
                <a:lnSpc>
                  <a:spcPct val="90000"/>
                </a:lnSpc>
                <a:spcBef>
                  <a:spcPts val="500"/>
                </a:spcBef>
                <a:buSzPct val="100000"/>
                <a:buFont typeface="Arial" charset="0"/>
                <a:buChar char="•"/>
                <a:defRPr sz="2000">
                  <a:solidFill>
                    <a:srgbClr val="000000"/>
                  </a:solidFill>
                  <a:latin typeface="Calibri" pitchFamily="34" charset="0"/>
                </a:defRPr>
              </a:lvl3pPr>
              <a:lvl4pPr marL="1600200" indent="-228600" eaLnBrk="0" hangingPunct="0">
                <a:lnSpc>
                  <a:spcPct val="90000"/>
                </a:lnSpc>
                <a:spcBef>
                  <a:spcPts val="500"/>
                </a:spcBef>
                <a:buSzPct val="100000"/>
                <a:buFont typeface="Arial" charset="0"/>
                <a:buChar char="•"/>
                <a:defRPr>
                  <a:solidFill>
                    <a:srgbClr val="000000"/>
                  </a:solidFill>
                  <a:latin typeface="Calibri" pitchFamily="34" charset="0"/>
                </a:defRPr>
              </a:lvl4pPr>
              <a:lvl5pPr marL="2057400" indent="-228600" eaLnBrk="0" hangingPunct="0">
                <a:lnSpc>
                  <a:spcPct val="90000"/>
                </a:lnSpc>
                <a:spcBef>
                  <a:spcPts val="500"/>
                </a:spcBef>
                <a:buSzPct val="100000"/>
                <a:buFont typeface="Arial" charset="0"/>
                <a:buChar char="•"/>
                <a:defRPr>
                  <a:solidFill>
                    <a:srgbClr val="000000"/>
                  </a:solidFill>
                  <a:latin typeface="Calibri" pitchFamily="34" charset="0"/>
                </a:defRPr>
              </a:lvl5pPr>
              <a:lvl6pPr marL="2514600" indent="-228600" eaLnBrk="0" fontAlgn="base" hangingPunct="0">
                <a:lnSpc>
                  <a:spcPct val="90000"/>
                </a:lnSpc>
                <a:spcBef>
                  <a:spcPts val="500"/>
                </a:spcBef>
                <a:spcAft>
                  <a:spcPct val="0"/>
                </a:spcAft>
                <a:buSzPct val="100000"/>
                <a:buFont typeface="Arial" charset="0"/>
                <a:buChar char="•"/>
                <a:defRPr>
                  <a:solidFill>
                    <a:srgbClr val="000000"/>
                  </a:solidFill>
                  <a:latin typeface="Calibri" pitchFamily="34" charset="0"/>
                </a:defRPr>
              </a:lvl6pPr>
              <a:lvl7pPr marL="2971800" indent="-228600" eaLnBrk="0" fontAlgn="base" hangingPunct="0">
                <a:lnSpc>
                  <a:spcPct val="90000"/>
                </a:lnSpc>
                <a:spcBef>
                  <a:spcPts val="500"/>
                </a:spcBef>
                <a:spcAft>
                  <a:spcPct val="0"/>
                </a:spcAft>
                <a:buSzPct val="100000"/>
                <a:buFont typeface="Arial" charset="0"/>
                <a:buChar char="•"/>
                <a:defRPr>
                  <a:solidFill>
                    <a:srgbClr val="000000"/>
                  </a:solidFill>
                  <a:latin typeface="Calibri" pitchFamily="34" charset="0"/>
                </a:defRPr>
              </a:lvl7pPr>
              <a:lvl8pPr marL="3429000" indent="-228600" eaLnBrk="0" fontAlgn="base" hangingPunct="0">
                <a:lnSpc>
                  <a:spcPct val="90000"/>
                </a:lnSpc>
                <a:spcBef>
                  <a:spcPts val="500"/>
                </a:spcBef>
                <a:spcAft>
                  <a:spcPct val="0"/>
                </a:spcAft>
                <a:buSzPct val="100000"/>
                <a:buFont typeface="Arial" charset="0"/>
                <a:buChar char="•"/>
                <a:defRPr>
                  <a:solidFill>
                    <a:srgbClr val="000000"/>
                  </a:solidFill>
                  <a:latin typeface="Calibri" pitchFamily="34" charset="0"/>
                </a:defRPr>
              </a:lvl8pPr>
              <a:lvl9pPr marL="3886200" indent="-228600" eaLnBrk="0" fontAlgn="base" hangingPunct="0">
                <a:lnSpc>
                  <a:spcPct val="90000"/>
                </a:lnSpc>
                <a:spcBef>
                  <a:spcPts val="500"/>
                </a:spcBef>
                <a:spcAft>
                  <a:spcPct val="0"/>
                </a:spcAft>
                <a:buSzPct val="100000"/>
                <a:buFont typeface="Arial" charset="0"/>
                <a:buChar char="•"/>
                <a:defRPr>
                  <a:solidFill>
                    <a:srgbClr val="000000"/>
                  </a:solidFill>
                  <a:latin typeface="Calibri" pitchFamily="34" charset="0"/>
                </a:defRPr>
              </a:lvl9pPr>
            </a:lstStyle>
            <a:p>
              <a:pPr algn="ctr" eaLnBrk="1" hangingPunct="1">
                <a:lnSpc>
                  <a:spcPct val="100000"/>
                </a:lnSpc>
                <a:spcBef>
                  <a:spcPct val="0"/>
                </a:spcBef>
                <a:buSzTx/>
                <a:buFontTx/>
                <a:buNone/>
                <a:defRPr/>
              </a:pPr>
              <a:endParaRPr lang="en-US" altLang="en-US" sz="1200" dirty="0">
                <a:solidFill>
                  <a:srgbClr val="FFFFFF"/>
                </a:solidFill>
                <a:latin typeface="Calibri" panose="020F0502020204030204"/>
                <a:cs typeface="Arial" charset="0"/>
              </a:endParaRPr>
            </a:p>
          </p:txBody>
        </p:sp>
        <p:sp>
          <p:nvSpPr>
            <p:cNvPr id="20" name="Oval 19"/>
            <p:cNvSpPr>
              <a:spLocks noChangeAspect="1"/>
            </p:cNvSpPr>
            <p:nvPr/>
          </p:nvSpPr>
          <p:spPr>
            <a:xfrm>
              <a:off x="646974" y="5821971"/>
              <a:ext cx="99692" cy="108000"/>
            </a:xfrm>
            <a:prstGeom prst="ellipse">
              <a:avLst/>
            </a:pr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5" rIns="91428" bIns="45715" anchor="ctr"/>
            <a:lstStyle>
              <a:lvl1pPr eaLnBrk="0" hangingPunct="0">
                <a:lnSpc>
                  <a:spcPct val="90000"/>
                </a:lnSpc>
                <a:spcBef>
                  <a:spcPts val="1000"/>
                </a:spcBef>
                <a:buSzPct val="100000"/>
                <a:buFont typeface="Arial" charset="0"/>
                <a:buChar char="•"/>
                <a:defRPr sz="2800">
                  <a:solidFill>
                    <a:srgbClr val="000000"/>
                  </a:solidFill>
                  <a:latin typeface="Calibri" pitchFamily="34" charset="0"/>
                </a:defRPr>
              </a:lvl1pPr>
              <a:lvl2pPr marL="742950" indent="-285750" eaLnBrk="0" hangingPunct="0">
                <a:lnSpc>
                  <a:spcPct val="90000"/>
                </a:lnSpc>
                <a:spcBef>
                  <a:spcPts val="500"/>
                </a:spcBef>
                <a:buSzPct val="100000"/>
                <a:buFont typeface="Arial" charset="0"/>
                <a:buChar char="•"/>
                <a:defRPr sz="2400">
                  <a:solidFill>
                    <a:srgbClr val="000000"/>
                  </a:solidFill>
                  <a:latin typeface="Calibri" pitchFamily="34" charset="0"/>
                </a:defRPr>
              </a:lvl2pPr>
              <a:lvl3pPr marL="1143000" indent="-228600" eaLnBrk="0" hangingPunct="0">
                <a:lnSpc>
                  <a:spcPct val="90000"/>
                </a:lnSpc>
                <a:spcBef>
                  <a:spcPts val="500"/>
                </a:spcBef>
                <a:buSzPct val="100000"/>
                <a:buFont typeface="Arial" charset="0"/>
                <a:buChar char="•"/>
                <a:defRPr sz="2000">
                  <a:solidFill>
                    <a:srgbClr val="000000"/>
                  </a:solidFill>
                  <a:latin typeface="Calibri" pitchFamily="34" charset="0"/>
                </a:defRPr>
              </a:lvl3pPr>
              <a:lvl4pPr marL="1600200" indent="-228600" eaLnBrk="0" hangingPunct="0">
                <a:lnSpc>
                  <a:spcPct val="90000"/>
                </a:lnSpc>
                <a:spcBef>
                  <a:spcPts val="500"/>
                </a:spcBef>
                <a:buSzPct val="100000"/>
                <a:buFont typeface="Arial" charset="0"/>
                <a:buChar char="•"/>
                <a:defRPr>
                  <a:solidFill>
                    <a:srgbClr val="000000"/>
                  </a:solidFill>
                  <a:latin typeface="Calibri" pitchFamily="34" charset="0"/>
                </a:defRPr>
              </a:lvl4pPr>
              <a:lvl5pPr marL="2057400" indent="-228600" eaLnBrk="0" hangingPunct="0">
                <a:lnSpc>
                  <a:spcPct val="90000"/>
                </a:lnSpc>
                <a:spcBef>
                  <a:spcPts val="500"/>
                </a:spcBef>
                <a:buSzPct val="100000"/>
                <a:buFont typeface="Arial" charset="0"/>
                <a:buChar char="•"/>
                <a:defRPr>
                  <a:solidFill>
                    <a:srgbClr val="000000"/>
                  </a:solidFill>
                  <a:latin typeface="Calibri" pitchFamily="34" charset="0"/>
                </a:defRPr>
              </a:lvl5pPr>
              <a:lvl6pPr marL="2514600" indent="-228600" eaLnBrk="0" fontAlgn="base" hangingPunct="0">
                <a:lnSpc>
                  <a:spcPct val="90000"/>
                </a:lnSpc>
                <a:spcBef>
                  <a:spcPts val="500"/>
                </a:spcBef>
                <a:spcAft>
                  <a:spcPct val="0"/>
                </a:spcAft>
                <a:buSzPct val="100000"/>
                <a:buFont typeface="Arial" charset="0"/>
                <a:buChar char="•"/>
                <a:defRPr>
                  <a:solidFill>
                    <a:srgbClr val="000000"/>
                  </a:solidFill>
                  <a:latin typeface="Calibri" pitchFamily="34" charset="0"/>
                </a:defRPr>
              </a:lvl6pPr>
              <a:lvl7pPr marL="2971800" indent="-228600" eaLnBrk="0" fontAlgn="base" hangingPunct="0">
                <a:lnSpc>
                  <a:spcPct val="90000"/>
                </a:lnSpc>
                <a:spcBef>
                  <a:spcPts val="500"/>
                </a:spcBef>
                <a:spcAft>
                  <a:spcPct val="0"/>
                </a:spcAft>
                <a:buSzPct val="100000"/>
                <a:buFont typeface="Arial" charset="0"/>
                <a:buChar char="•"/>
                <a:defRPr>
                  <a:solidFill>
                    <a:srgbClr val="000000"/>
                  </a:solidFill>
                  <a:latin typeface="Calibri" pitchFamily="34" charset="0"/>
                </a:defRPr>
              </a:lvl7pPr>
              <a:lvl8pPr marL="3429000" indent="-228600" eaLnBrk="0" fontAlgn="base" hangingPunct="0">
                <a:lnSpc>
                  <a:spcPct val="90000"/>
                </a:lnSpc>
                <a:spcBef>
                  <a:spcPts val="500"/>
                </a:spcBef>
                <a:spcAft>
                  <a:spcPct val="0"/>
                </a:spcAft>
                <a:buSzPct val="100000"/>
                <a:buFont typeface="Arial" charset="0"/>
                <a:buChar char="•"/>
                <a:defRPr>
                  <a:solidFill>
                    <a:srgbClr val="000000"/>
                  </a:solidFill>
                  <a:latin typeface="Calibri" pitchFamily="34" charset="0"/>
                </a:defRPr>
              </a:lvl8pPr>
              <a:lvl9pPr marL="3886200" indent="-228600" eaLnBrk="0" fontAlgn="base" hangingPunct="0">
                <a:lnSpc>
                  <a:spcPct val="90000"/>
                </a:lnSpc>
                <a:spcBef>
                  <a:spcPts val="500"/>
                </a:spcBef>
                <a:spcAft>
                  <a:spcPct val="0"/>
                </a:spcAft>
                <a:buSzPct val="100000"/>
                <a:buFont typeface="Arial" charset="0"/>
                <a:buChar char="•"/>
                <a:defRPr>
                  <a:solidFill>
                    <a:srgbClr val="000000"/>
                  </a:solidFill>
                  <a:latin typeface="Calibri" pitchFamily="34" charset="0"/>
                </a:defRPr>
              </a:lvl9pPr>
            </a:lstStyle>
            <a:p>
              <a:pPr algn="ctr" eaLnBrk="1" hangingPunct="1">
                <a:lnSpc>
                  <a:spcPct val="100000"/>
                </a:lnSpc>
                <a:spcBef>
                  <a:spcPct val="0"/>
                </a:spcBef>
                <a:buSzTx/>
                <a:buFontTx/>
                <a:buNone/>
                <a:defRPr/>
              </a:pPr>
              <a:endParaRPr lang="en-US" altLang="en-US" sz="1200" dirty="0">
                <a:solidFill>
                  <a:srgbClr val="FFFFFF"/>
                </a:solidFill>
                <a:latin typeface="Calibri" panose="020F0502020204030204"/>
                <a:cs typeface="Arial" charset="0"/>
              </a:endParaRPr>
            </a:p>
          </p:txBody>
        </p:sp>
        <p:sp>
          <p:nvSpPr>
            <p:cNvPr id="21" name="Oval 20"/>
            <p:cNvSpPr>
              <a:spLocks noChangeAspect="1"/>
            </p:cNvSpPr>
            <p:nvPr/>
          </p:nvSpPr>
          <p:spPr>
            <a:xfrm>
              <a:off x="643976" y="5692166"/>
              <a:ext cx="99692" cy="1080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5" rIns="91428" bIns="45715" anchor="ctr"/>
            <a:lstStyle>
              <a:lvl1pPr eaLnBrk="0" hangingPunct="0">
                <a:lnSpc>
                  <a:spcPct val="90000"/>
                </a:lnSpc>
                <a:spcBef>
                  <a:spcPts val="1000"/>
                </a:spcBef>
                <a:buSzPct val="100000"/>
                <a:buFont typeface="Arial" charset="0"/>
                <a:buChar char="•"/>
                <a:defRPr sz="2800">
                  <a:solidFill>
                    <a:srgbClr val="000000"/>
                  </a:solidFill>
                  <a:latin typeface="Calibri" pitchFamily="34" charset="0"/>
                </a:defRPr>
              </a:lvl1pPr>
              <a:lvl2pPr marL="742950" indent="-285750" eaLnBrk="0" hangingPunct="0">
                <a:lnSpc>
                  <a:spcPct val="90000"/>
                </a:lnSpc>
                <a:spcBef>
                  <a:spcPts val="500"/>
                </a:spcBef>
                <a:buSzPct val="100000"/>
                <a:buFont typeface="Arial" charset="0"/>
                <a:buChar char="•"/>
                <a:defRPr sz="2400">
                  <a:solidFill>
                    <a:srgbClr val="000000"/>
                  </a:solidFill>
                  <a:latin typeface="Calibri" pitchFamily="34" charset="0"/>
                </a:defRPr>
              </a:lvl2pPr>
              <a:lvl3pPr marL="1143000" indent="-228600" eaLnBrk="0" hangingPunct="0">
                <a:lnSpc>
                  <a:spcPct val="90000"/>
                </a:lnSpc>
                <a:spcBef>
                  <a:spcPts val="500"/>
                </a:spcBef>
                <a:buSzPct val="100000"/>
                <a:buFont typeface="Arial" charset="0"/>
                <a:buChar char="•"/>
                <a:defRPr sz="2000">
                  <a:solidFill>
                    <a:srgbClr val="000000"/>
                  </a:solidFill>
                  <a:latin typeface="Calibri" pitchFamily="34" charset="0"/>
                </a:defRPr>
              </a:lvl3pPr>
              <a:lvl4pPr marL="1600200" indent="-228600" eaLnBrk="0" hangingPunct="0">
                <a:lnSpc>
                  <a:spcPct val="90000"/>
                </a:lnSpc>
                <a:spcBef>
                  <a:spcPts val="500"/>
                </a:spcBef>
                <a:buSzPct val="100000"/>
                <a:buFont typeface="Arial" charset="0"/>
                <a:buChar char="•"/>
                <a:defRPr>
                  <a:solidFill>
                    <a:srgbClr val="000000"/>
                  </a:solidFill>
                  <a:latin typeface="Calibri" pitchFamily="34" charset="0"/>
                </a:defRPr>
              </a:lvl4pPr>
              <a:lvl5pPr marL="2057400" indent="-228600" eaLnBrk="0" hangingPunct="0">
                <a:lnSpc>
                  <a:spcPct val="90000"/>
                </a:lnSpc>
                <a:spcBef>
                  <a:spcPts val="500"/>
                </a:spcBef>
                <a:buSzPct val="100000"/>
                <a:buFont typeface="Arial" charset="0"/>
                <a:buChar char="•"/>
                <a:defRPr>
                  <a:solidFill>
                    <a:srgbClr val="000000"/>
                  </a:solidFill>
                  <a:latin typeface="Calibri" pitchFamily="34" charset="0"/>
                </a:defRPr>
              </a:lvl5pPr>
              <a:lvl6pPr marL="2514600" indent="-228600" eaLnBrk="0" fontAlgn="base" hangingPunct="0">
                <a:lnSpc>
                  <a:spcPct val="90000"/>
                </a:lnSpc>
                <a:spcBef>
                  <a:spcPts val="500"/>
                </a:spcBef>
                <a:spcAft>
                  <a:spcPct val="0"/>
                </a:spcAft>
                <a:buSzPct val="100000"/>
                <a:buFont typeface="Arial" charset="0"/>
                <a:buChar char="•"/>
                <a:defRPr>
                  <a:solidFill>
                    <a:srgbClr val="000000"/>
                  </a:solidFill>
                  <a:latin typeface="Calibri" pitchFamily="34" charset="0"/>
                </a:defRPr>
              </a:lvl6pPr>
              <a:lvl7pPr marL="2971800" indent="-228600" eaLnBrk="0" fontAlgn="base" hangingPunct="0">
                <a:lnSpc>
                  <a:spcPct val="90000"/>
                </a:lnSpc>
                <a:spcBef>
                  <a:spcPts val="500"/>
                </a:spcBef>
                <a:spcAft>
                  <a:spcPct val="0"/>
                </a:spcAft>
                <a:buSzPct val="100000"/>
                <a:buFont typeface="Arial" charset="0"/>
                <a:buChar char="•"/>
                <a:defRPr>
                  <a:solidFill>
                    <a:srgbClr val="000000"/>
                  </a:solidFill>
                  <a:latin typeface="Calibri" pitchFamily="34" charset="0"/>
                </a:defRPr>
              </a:lvl7pPr>
              <a:lvl8pPr marL="3429000" indent="-228600" eaLnBrk="0" fontAlgn="base" hangingPunct="0">
                <a:lnSpc>
                  <a:spcPct val="90000"/>
                </a:lnSpc>
                <a:spcBef>
                  <a:spcPts val="500"/>
                </a:spcBef>
                <a:spcAft>
                  <a:spcPct val="0"/>
                </a:spcAft>
                <a:buSzPct val="100000"/>
                <a:buFont typeface="Arial" charset="0"/>
                <a:buChar char="•"/>
                <a:defRPr>
                  <a:solidFill>
                    <a:srgbClr val="000000"/>
                  </a:solidFill>
                  <a:latin typeface="Calibri" pitchFamily="34" charset="0"/>
                </a:defRPr>
              </a:lvl8pPr>
              <a:lvl9pPr marL="3886200" indent="-228600" eaLnBrk="0" fontAlgn="base" hangingPunct="0">
                <a:lnSpc>
                  <a:spcPct val="90000"/>
                </a:lnSpc>
                <a:spcBef>
                  <a:spcPts val="500"/>
                </a:spcBef>
                <a:spcAft>
                  <a:spcPct val="0"/>
                </a:spcAft>
                <a:buSzPct val="100000"/>
                <a:buFont typeface="Arial" charset="0"/>
                <a:buChar char="•"/>
                <a:defRPr>
                  <a:solidFill>
                    <a:srgbClr val="000000"/>
                  </a:solidFill>
                  <a:latin typeface="Calibri" pitchFamily="34" charset="0"/>
                </a:defRPr>
              </a:lvl9pPr>
            </a:lstStyle>
            <a:p>
              <a:pPr algn="ctr" eaLnBrk="1" hangingPunct="1">
                <a:lnSpc>
                  <a:spcPct val="100000"/>
                </a:lnSpc>
                <a:spcBef>
                  <a:spcPct val="0"/>
                </a:spcBef>
                <a:buSzTx/>
                <a:buFontTx/>
                <a:buNone/>
                <a:defRPr/>
              </a:pPr>
              <a:endParaRPr lang="en-US" altLang="en-US" sz="1200" dirty="0">
                <a:solidFill>
                  <a:srgbClr val="FFFFFF"/>
                </a:solidFill>
                <a:latin typeface="Calibri" panose="020F0502020204030204"/>
                <a:cs typeface="Arial" charset="0"/>
              </a:endParaRPr>
            </a:p>
          </p:txBody>
        </p:sp>
      </p:grpSp>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325140" y="4070396"/>
            <a:ext cx="4034389" cy="235175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4" name="Rectangle 3"/>
          <p:cNvSpPr txBox="1">
            <a:spLocks noGrp="1" noChangeArrowheads="1"/>
          </p:cNvSpPr>
          <p:nvPr>
            <p:ph type="title"/>
          </p:nvPr>
        </p:nvSpPr>
        <p:spPr>
          <a:xfrm>
            <a:off x="0" y="60332"/>
            <a:ext cx="9144000" cy="1177343"/>
          </a:xfrm>
          <a:solidFill>
            <a:srgbClr val="820082"/>
          </a:solidFill>
          <a:extLst/>
        </p:spPr>
        <p:txBody>
          <a:bodyPr>
            <a:noAutofit/>
          </a:bodyPr>
          <a:lstStyle/>
          <a:p>
            <a:pPr eaLnBrk="1" fontAlgn="auto" hangingPunct="1">
              <a:spcBef>
                <a:spcPts val="1200"/>
              </a:spcBef>
              <a:spcAft>
                <a:spcPts val="0"/>
              </a:spcAft>
              <a:defRPr/>
            </a:pPr>
            <a:r>
              <a:rPr lang="en-GB" altLang="en-US" sz="3200" b="1" dirty="0">
                <a:solidFill>
                  <a:schemeClr val="bg1"/>
                </a:solidFill>
                <a:latin typeface="Century Gothic" panose="020B0502020202020204" pitchFamily="34" charset="0"/>
              </a:rPr>
              <a:t>Global Wild Poliovirus &amp; cVDPV </a:t>
            </a:r>
            <a:r>
              <a:rPr lang="en-GB" altLang="en-US" sz="3200" b="1" dirty="0" smtClean="0">
                <a:solidFill>
                  <a:schemeClr val="bg1"/>
                </a:solidFill>
                <a:latin typeface="Century Gothic" panose="020B0502020202020204" pitchFamily="34" charset="0"/>
              </a:rPr>
              <a:t>Cases</a:t>
            </a:r>
            <a:r>
              <a:rPr lang="en-GB" altLang="en-US" sz="3200" b="1" baseline="30000" dirty="0" smtClean="0">
                <a:solidFill>
                  <a:schemeClr val="bg1"/>
                </a:solidFill>
                <a:latin typeface="Century Gothic" panose="020B0502020202020204" pitchFamily="34" charset="0"/>
              </a:rPr>
              <a:t>1</a:t>
            </a:r>
            <a:r>
              <a:rPr lang="en-GB" altLang="en-US" sz="3200" b="1" dirty="0">
                <a:solidFill>
                  <a:schemeClr val="bg1"/>
                </a:solidFill>
                <a:latin typeface="Century Gothic" panose="020B0502020202020204" pitchFamily="34" charset="0"/>
              </a:rPr>
              <a:t/>
            </a:r>
            <a:br>
              <a:rPr lang="en-GB" altLang="en-US" sz="3200" b="1" dirty="0">
                <a:solidFill>
                  <a:schemeClr val="bg1"/>
                </a:solidFill>
                <a:latin typeface="Century Gothic" panose="020B0502020202020204" pitchFamily="34" charset="0"/>
              </a:rPr>
            </a:br>
            <a:r>
              <a:rPr lang="en-GB" altLang="en-US" sz="3200" b="1" dirty="0" smtClean="0">
                <a:solidFill>
                  <a:schemeClr val="bg1"/>
                </a:solidFill>
                <a:latin typeface="Century Gothic" panose="020B0502020202020204" pitchFamily="34" charset="0"/>
              </a:rPr>
              <a:t>Past </a:t>
            </a:r>
            <a:r>
              <a:rPr lang="en-GB" altLang="en-US" sz="3200" b="1" dirty="0">
                <a:solidFill>
                  <a:schemeClr val="bg1"/>
                </a:solidFill>
                <a:latin typeface="Century Gothic" panose="020B0502020202020204" pitchFamily="34" charset="0"/>
              </a:rPr>
              <a:t>12 Months</a:t>
            </a:r>
            <a:r>
              <a:rPr lang="en-GB" altLang="en-US" sz="3200" b="1" baseline="30000" dirty="0">
                <a:solidFill>
                  <a:schemeClr val="bg1"/>
                </a:solidFill>
                <a:latin typeface="Century Gothic" panose="020B0502020202020204" pitchFamily="34" charset="0"/>
              </a:rPr>
              <a:t>2</a:t>
            </a:r>
          </a:p>
        </p:txBody>
      </p:sp>
      <p:sp>
        <p:nvSpPr>
          <p:cNvPr id="25" name="Slide Number Placeholder 7"/>
          <p:cNvSpPr>
            <a:spLocks noGrp="1"/>
          </p:cNvSpPr>
          <p:nvPr>
            <p:ph type="sldNum" sz="quarter" idx="12"/>
          </p:nvPr>
        </p:nvSpPr>
        <p:spPr>
          <a:xfrm>
            <a:off x="0" y="6604000"/>
            <a:ext cx="1777512" cy="254000"/>
          </a:xfrm>
        </p:spPr>
        <p:txBody>
          <a:bodyPr vert="horz" lIns="91440" tIns="45720" rIns="91440" bIns="45720" rtlCol="0" anchor="ctr"/>
          <a:lstStyle/>
          <a:p>
            <a:fld id="{513D20F7-51D7-418D-8C70-74CD3728CE47}" type="slidenum">
              <a:rPr lang="en-US" sz="1400" b="1">
                <a:cs typeface="+mn-cs"/>
              </a:rPr>
              <a:pPr/>
              <a:t>6</a:t>
            </a:fld>
            <a:endParaRPr lang="en-US" sz="1400" b="1" dirty="0">
              <a:cs typeface="+mn-cs"/>
            </a:endParaRPr>
          </a:p>
        </p:txBody>
      </p:sp>
    </p:spTree>
    <p:extLst>
      <p:ext uri="{BB962C8B-B14F-4D97-AF65-F5344CB8AC3E}">
        <p14:creationId xmlns:p14="http://schemas.microsoft.com/office/powerpoint/2010/main" xmlns="" val="4198901123"/>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33583" y="1806196"/>
            <a:ext cx="2237445" cy="335884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2773" name="Text Box 7"/>
          <p:cNvSpPr txBox="1">
            <a:spLocks noChangeArrowheads="1"/>
          </p:cNvSpPr>
          <p:nvPr/>
        </p:nvSpPr>
        <p:spPr bwMode="auto">
          <a:xfrm>
            <a:off x="0" y="0"/>
            <a:ext cx="9109904" cy="584775"/>
          </a:xfrm>
          <a:prstGeom prst="rect">
            <a:avLst/>
          </a:prstGeom>
          <a:solidFill>
            <a:srgbClr val="820082"/>
          </a:solidFill>
          <a:ln>
            <a:noFill/>
          </a:ln>
          <a:effectLs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fontAlgn="base" hangingPunct="1">
              <a:spcBef>
                <a:spcPct val="0"/>
              </a:spcBef>
              <a:spcAft>
                <a:spcPct val="0"/>
              </a:spcAft>
              <a:buFontTx/>
              <a:buNone/>
            </a:pPr>
            <a:r>
              <a:rPr lang="en-US" altLang="en-US" b="1" dirty="0">
                <a:solidFill>
                  <a:schemeClr val="bg1"/>
                </a:solidFill>
                <a:latin typeface="Century Gothic" panose="020B0502020202020204" pitchFamily="34" charset="0"/>
              </a:rPr>
              <a:t>Percent total houses missed, Karnataka </a:t>
            </a:r>
          </a:p>
        </p:txBody>
      </p:sp>
      <p:pic>
        <p:nvPicPr>
          <p:cNvPr id="1039" name="Picture 15"/>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0" y="5965959"/>
            <a:ext cx="1571625" cy="8353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Box 2"/>
          <p:cNvSpPr txBox="1"/>
          <p:nvPr/>
        </p:nvSpPr>
        <p:spPr>
          <a:xfrm>
            <a:off x="7802697" y="6557597"/>
            <a:ext cx="1136850" cy="246221"/>
          </a:xfrm>
          <a:prstGeom prst="rect">
            <a:avLst/>
          </a:prstGeom>
          <a:noFill/>
        </p:spPr>
        <p:txBody>
          <a:bodyPr wrap="none" rtlCol="0">
            <a:spAutoFit/>
          </a:bodyPr>
          <a:lstStyle/>
          <a:p>
            <a:pPr fontAlgn="base">
              <a:spcBef>
                <a:spcPct val="0"/>
              </a:spcBef>
              <a:spcAft>
                <a:spcPct val="0"/>
              </a:spcAft>
            </a:pPr>
            <a:r>
              <a:rPr lang="en-IN" sz="1000" b="1" dirty="0" smtClean="0">
                <a:solidFill>
                  <a:srgbClr val="000000"/>
                </a:solidFill>
                <a:latin typeface="Calibri" panose="020F0502020204030204" pitchFamily="34" charset="0"/>
              </a:rPr>
              <a:t>* Provisional data</a:t>
            </a:r>
            <a:endParaRPr lang="en-IN" sz="1000" b="1" dirty="0">
              <a:solidFill>
                <a:srgbClr val="000000"/>
              </a:solidFill>
              <a:latin typeface="Calibri" panose="020F0502020204030204" pitchFamily="34" charset="0"/>
            </a:endParaRPr>
          </a:p>
        </p:txBody>
      </p:sp>
      <p:pic>
        <p:nvPicPr>
          <p:cNvPr id="4" name="Picture 2"/>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2668" y="1793008"/>
            <a:ext cx="2243536" cy="336798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8" name="Text Box 31"/>
          <p:cNvSpPr txBox="1">
            <a:spLocks noChangeArrowheads="1"/>
          </p:cNvSpPr>
          <p:nvPr/>
        </p:nvSpPr>
        <p:spPr bwMode="auto">
          <a:xfrm>
            <a:off x="903461" y="5342484"/>
            <a:ext cx="936625"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fontAlgn="base" hangingPunct="1">
              <a:spcBef>
                <a:spcPct val="0"/>
              </a:spcBef>
              <a:spcAft>
                <a:spcPct val="0"/>
              </a:spcAft>
              <a:buFontTx/>
              <a:buNone/>
            </a:pPr>
            <a:r>
              <a:rPr lang="en-US" altLang="en-US" sz="1600" b="1" dirty="0" smtClean="0">
                <a:solidFill>
                  <a:srgbClr val="000000"/>
                </a:solidFill>
                <a:latin typeface="Calibri" panose="020F0502020204030204" pitchFamily="34" charset="0"/>
              </a:rPr>
              <a:t>4.43%</a:t>
            </a:r>
            <a:endParaRPr lang="en-US" altLang="en-US" sz="1600" b="1" dirty="0">
              <a:solidFill>
                <a:srgbClr val="000000"/>
              </a:solidFill>
              <a:latin typeface="Calibri" panose="020F0502020204030204" pitchFamily="34" charset="0"/>
            </a:endParaRPr>
          </a:p>
        </p:txBody>
      </p:sp>
      <p:sp>
        <p:nvSpPr>
          <p:cNvPr id="20" name="Text Box 32"/>
          <p:cNvSpPr txBox="1">
            <a:spLocks noChangeArrowheads="1"/>
          </p:cNvSpPr>
          <p:nvPr/>
        </p:nvSpPr>
        <p:spPr bwMode="auto">
          <a:xfrm>
            <a:off x="501926" y="1214922"/>
            <a:ext cx="1598707"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fontAlgn="base" hangingPunct="1">
              <a:spcBef>
                <a:spcPct val="0"/>
              </a:spcBef>
              <a:spcAft>
                <a:spcPct val="0"/>
              </a:spcAft>
              <a:buFontTx/>
              <a:buNone/>
            </a:pPr>
            <a:r>
              <a:rPr lang="en-US" altLang="en-US" sz="1600" b="1" dirty="0" smtClean="0">
                <a:solidFill>
                  <a:srgbClr val="000000"/>
                </a:solidFill>
                <a:latin typeface="Calibri" panose="020F0502020204030204" pitchFamily="34" charset="0"/>
              </a:rPr>
              <a:t>Apr’17 (I round) </a:t>
            </a:r>
            <a:endParaRPr lang="en-US" altLang="en-US" sz="1600" b="1" dirty="0">
              <a:solidFill>
                <a:srgbClr val="000000"/>
              </a:solidFill>
              <a:latin typeface="Calibri" panose="020F0502020204030204" pitchFamily="34" charset="0"/>
            </a:endParaRPr>
          </a:p>
        </p:txBody>
      </p:sp>
      <p:sp>
        <p:nvSpPr>
          <p:cNvPr id="21" name="Text Box 31"/>
          <p:cNvSpPr txBox="1">
            <a:spLocks noChangeArrowheads="1"/>
          </p:cNvSpPr>
          <p:nvPr/>
        </p:nvSpPr>
        <p:spPr bwMode="auto">
          <a:xfrm>
            <a:off x="3491880" y="5342484"/>
            <a:ext cx="936625"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fontAlgn="base" hangingPunct="1">
              <a:spcBef>
                <a:spcPct val="0"/>
              </a:spcBef>
              <a:spcAft>
                <a:spcPct val="0"/>
              </a:spcAft>
              <a:buFontTx/>
              <a:buNone/>
            </a:pPr>
            <a:r>
              <a:rPr lang="en-US" altLang="en-US" sz="1600" b="1" dirty="0" smtClean="0">
                <a:solidFill>
                  <a:srgbClr val="000000"/>
                </a:solidFill>
                <a:latin typeface="Calibri" panose="020F0502020204030204" pitchFamily="34" charset="0"/>
              </a:rPr>
              <a:t>3.18%</a:t>
            </a:r>
            <a:endParaRPr lang="en-US" altLang="en-US" sz="1600" b="1" dirty="0">
              <a:solidFill>
                <a:srgbClr val="000000"/>
              </a:solidFill>
              <a:latin typeface="Calibri" panose="020F0502020204030204" pitchFamily="34" charset="0"/>
            </a:endParaRPr>
          </a:p>
        </p:txBody>
      </p:sp>
      <p:sp>
        <p:nvSpPr>
          <p:cNvPr id="23" name="Text Box 31"/>
          <p:cNvSpPr txBox="1">
            <a:spLocks noChangeArrowheads="1"/>
          </p:cNvSpPr>
          <p:nvPr/>
        </p:nvSpPr>
        <p:spPr bwMode="auto">
          <a:xfrm>
            <a:off x="5796136" y="5342484"/>
            <a:ext cx="936625"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fontAlgn="base" hangingPunct="1">
              <a:spcBef>
                <a:spcPct val="0"/>
              </a:spcBef>
              <a:spcAft>
                <a:spcPct val="0"/>
              </a:spcAft>
              <a:buFontTx/>
              <a:buNone/>
            </a:pPr>
            <a:r>
              <a:rPr lang="en-US" altLang="en-US" sz="1600" b="1" dirty="0" smtClean="0">
                <a:solidFill>
                  <a:srgbClr val="000000"/>
                </a:solidFill>
                <a:latin typeface="Calibri" panose="020F0502020204030204" pitchFamily="34" charset="0"/>
              </a:rPr>
              <a:t>2.75%</a:t>
            </a:r>
            <a:endParaRPr lang="en-US" altLang="en-US" sz="1600" b="1" dirty="0">
              <a:solidFill>
                <a:srgbClr val="000000"/>
              </a:solidFill>
              <a:latin typeface="Calibri" panose="020F0502020204030204" pitchFamily="34" charset="0"/>
            </a:endParaRPr>
          </a:p>
        </p:txBody>
      </p:sp>
      <p:sp>
        <p:nvSpPr>
          <p:cNvPr id="24" name="Text Box 32"/>
          <p:cNvSpPr txBox="1">
            <a:spLocks noChangeArrowheads="1"/>
          </p:cNvSpPr>
          <p:nvPr/>
        </p:nvSpPr>
        <p:spPr bwMode="auto">
          <a:xfrm>
            <a:off x="5364087" y="1214922"/>
            <a:ext cx="1029449"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fontAlgn="base" hangingPunct="1">
              <a:spcBef>
                <a:spcPct val="0"/>
              </a:spcBef>
              <a:spcAft>
                <a:spcPct val="0"/>
              </a:spcAft>
              <a:buFontTx/>
              <a:buNone/>
            </a:pPr>
            <a:r>
              <a:rPr lang="en-US" altLang="en-US" sz="1600" b="1" dirty="0" smtClean="0">
                <a:solidFill>
                  <a:srgbClr val="000000"/>
                </a:solidFill>
                <a:latin typeface="Calibri" panose="020F0502020204030204" pitchFamily="34" charset="0"/>
              </a:rPr>
              <a:t>Jan 2018*</a:t>
            </a:r>
            <a:endParaRPr lang="en-US" altLang="en-US" sz="1600" b="1" dirty="0">
              <a:solidFill>
                <a:srgbClr val="000000"/>
              </a:solidFill>
              <a:latin typeface="Calibri" panose="020F0502020204030204" pitchFamily="34" charset="0"/>
            </a:endParaRPr>
          </a:p>
        </p:txBody>
      </p:sp>
      <p:sp>
        <p:nvSpPr>
          <p:cNvPr id="27" name="Text Box 32"/>
          <p:cNvSpPr txBox="1">
            <a:spLocks noChangeArrowheads="1"/>
          </p:cNvSpPr>
          <p:nvPr/>
        </p:nvSpPr>
        <p:spPr bwMode="auto">
          <a:xfrm>
            <a:off x="2972021" y="1215051"/>
            <a:ext cx="1653209"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fontAlgn="base" hangingPunct="1">
              <a:spcBef>
                <a:spcPct val="0"/>
              </a:spcBef>
              <a:spcAft>
                <a:spcPct val="0"/>
              </a:spcAft>
              <a:buFontTx/>
              <a:buNone/>
            </a:pPr>
            <a:r>
              <a:rPr lang="en-US" altLang="en-US" sz="1600" b="1" dirty="0" smtClean="0">
                <a:solidFill>
                  <a:srgbClr val="000000"/>
                </a:solidFill>
                <a:latin typeface="Calibri" panose="020F0502020204030204" pitchFamily="34" charset="0"/>
              </a:rPr>
              <a:t>Apr’17 (II round) </a:t>
            </a:r>
            <a:endParaRPr lang="en-US" altLang="en-US" sz="1600" b="1" dirty="0">
              <a:solidFill>
                <a:srgbClr val="000000"/>
              </a:solidFill>
              <a:latin typeface="Calibri" panose="020F0502020204030204" pitchFamily="34" charset="0"/>
            </a:endParaRPr>
          </a:p>
        </p:txBody>
      </p:sp>
      <p:pic>
        <p:nvPicPr>
          <p:cNvPr id="1028" name="Picture 4"/>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4614045" y="1792218"/>
            <a:ext cx="2243537" cy="336798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26" name="Picture 2"/>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6867856" y="1768878"/>
            <a:ext cx="2242048" cy="338188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5" name="Text Box 31"/>
          <p:cNvSpPr txBox="1">
            <a:spLocks noChangeArrowheads="1"/>
          </p:cNvSpPr>
          <p:nvPr/>
        </p:nvSpPr>
        <p:spPr bwMode="auto">
          <a:xfrm>
            <a:off x="7985562" y="5328050"/>
            <a:ext cx="936625"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fontAlgn="base" hangingPunct="1">
              <a:spcBef>
                <a:spcPct val="0"/>
              </a:spcBef>
              <a:spcAft>
                <a:spcPct val="0"/>
              </a:spcAft>
              <a:buFontTx/>
              <a:buNone/>
            </a:pPr>
            <a:r>
              <a:rPr lang="en-US" altLang="en-US" sz="1600" b="1" dirty="0" smtClean="0">
                <a:solidFill>
                  <a:srgbClr val="000000"/>
                </a:solidFill>
                <a:latin typeface="Calibri" panose="020F0502020204030204" pitchFamily="34" charset="0"/>
              </a:rPr>
              <a:t>2.31%</a:t>
            </a:r>
            <a:endParaRPr lang="en-US" altLang="en-US" sz="1600" b="1" dirty="0">
              <a:solidFill>
                <a:srgbClr val="000000"/>
              </a:solidFill>
              <a:latin typeface="Calibri" panose="020F0502020204030204" pitchFamily="34" charset="0"/>
            </a:endParaRPr>
          </a:p>
        </p:txBody>
      </p:sp>
      <p:sp>
        <p:nvSpPr>
          <p:cNvPr id="16" name="Text Box 32"/>
          <p:cNvSpPr txBox="1">
            <a:spLocks noChangeArrowheads="1"/>
          </p:cNvSpPr>
          <p:nvPr/>
        </p:nvSpPr>
        <p:spPr bwMode="auto">
          <a:xfrm>
            <a:off x="7515843" y="1231310"/>
            <a:ext cx="110479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fontAlgn="base" hangingPunct="1">
              <a:spcBef>
                <a:spcPct val="0"/>
              </a:spcBef>
              <a:spcAft>
                <a:spcPct val="0"/>
              </a:spcAft>
              <a:buFontTx/>
              <a:buNone/>
            </a:pPr>
            <a:r>
              <a:rPr lang="en-US" altLang="en-US" sz="1600" b="1" dirty="0" smtClean="0">
                <a:solidFill>
                  <a:srgbClr val="000000"/>
                </a:solidFill>
                <a:latin typeface="Calibri" panose="020F0502020204030204" pitchFamily="34" charset="0"/>
              </a:rPr>
              <a:t>Mar 2018*</a:t>
            </a:r>
            <a:endParaRPr lang="en-US" altLang="en-US" sz="1600" b="1" dirty="0">
              <a:solidFill>
                <a:srgbClr val="000000"/>
              </a:solidFill>
              <a:latin typeface="Calibri" panose="020F0502020204030204" pitchFamily="34" charset="0"/>
            </a:endParaRPr>
          </a:p>
        </p:txBody>
      </p:sp>
    </p:spTree>
    <p:extLst>
      <p:ext uri="{BB962C8B-B14F-4D97-AF65-F5344CB8AC3E}">
        <p14:creationId xmlns:p14="http://schemas.microsoft.com/office/powerpoint/2010/main" xmlns="" val="2772971082"/>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Chart 5"/>
          <p:cNvGraphicFramePr>
            <a:graphicFrameLocks/>
          </p:cNvGraphicFramePr>
          <p:nvPr>
            <p:extLst>
              <p:ext uri="{D42A27DB-BD31-4B8C-83A1-F6EECF244321}">
                <p14:modId xmlns:p14="http://schemas.microsoft.com/office/powerpoint/2010/main" xmlns="" val="1851945730"/>
              </p:ext>
            </p:extLst>
          </p:nvPr>
        </p:nvGraphicFramePr>
        <p:xfrm>
          <a:off x="15037" y="1340767"/>
          <a:ext cx="2302528" cy="2301542"/>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2"/>
          <p:cNvSpPr>
            <a:spLocks noGrp="1" noChangeArrowheads="1"/>
          </p:cNvSpPr>
          <p:nvPr>
            <p:ph type="title"/>
          </p:nvPr>
        </p:nvSpPr>
        <p:spPr>
          <a:xfrm>
            <a:off x="0" y="15034"/>
            <a:ext cx="9144000" cy="821678"/>
          </a:xfrm>
          <a:solidFill>
            <a:srgbClr val="820082"/>
          </a:solidFill>
        </p:spPr>
        <p:txBody>
          <a:bodyPr/>
          <a:lstStyle/>
          <a:p>
            <a:pPr eaLnBrk="1" hangingPunct="1"/>
            <a:r>
              <a:rPr lang="en-US" altLang="en-US" sz="3200" b="1" dirty="0" smtClean="0">
                <a:solidFill>
                  <a:schemeClr val="bg1"/>
                </a:solidFill>
                <a:latin typeface="Century Gothic" panose="020B0502020202020204" pitchFamily="34" charset="0"/>
              </a:rPr>
              <a:t>NID Coverage &lt;5yrs children at HR areas</a:t>
            </a:r>
          </a:p>
        </p:txBody>
      </p:sp>
      <p:graphicFrame>
        <p:nvGraphicFramePr>
          <p:cNvPr id="9" name="Chart 8"/>
          <p:cNvGraphicFramePr>
            <a:graphicFrameLocks/>
          </p:cNvGraphicFramePr>
          <p:nvPr>
            <p:extLst>
              <p:ext uri="{D42A27DB-BD31-4B8C-83A1-F6EECF244321}">
                <p14:modId xmlns:p14="http://schemas.microsoft.com/office/powerpoint/2010/main" xmlns="" val="687678904"/>
              </p:ext>
            </p:extLst>
          </p:nvPr>
        </p:nvGraphicFramePr>
        <p:xfrm>
          <a:off x="2319203" y="1340767"/>
          <a:ext cx="2302528" cy="230154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p:cNvGraphicFramePr>
            <a:graphicFrameLocks/>
          </p:cNvGraphicFramePr>
          <p:nvPr>
            <p:extLst>
              <p:ext uri="{D42A27DB-BD31-4B8C-83A1-F6EECF244321}">
                <p14:modId xmlns:p14="http://schemas.microsoft.com/office/powerpoint/2010/main" xmlns="" val="180244181"/>
              </p:ext>
            </p:extLst>
          </p:nvPr>
        </p:nvGraphicFramePr>
        <p:xfrm>
          <a:off x="4623922" y="1340767"/>
          <a:ext cx="2263768" cy="2301542"/>
        </p:xfrm>
        <a:graphic>
          <a:graphicData uri="http://schemas.openxmlformats.org/drawingml/2006/chart">
            <c:chart xmlns:c="http://schemas.openxmlformats.org/drawingml/2006/chart" xmlns:r="http://schemas.openxmlformats.org/officeDocument/2006/relationships" r:id="rId4"/>
          </a:graphicData>
        </a:graphic>
      </p:graphicFrame>
      <p:pic>
        <p:nvPicPr>
          <p:cNvPr id="5123" name="Picture 3"/>
          <p:cNvPicPr>
            <a:picLocks noChangeAspect="1" noChangeArrowheads="1"/>
          </p:cNvPicPr>
          <p:nvPr/>
        </p:nvPicPr>
        <p:blipFill rotWithShape="1">
          <a:blip r:embed="rId5" cstate="print">
            <a:extLst>
              <a:ext uri="{28A0092B-C50C-407E-A947-70E740481C1C}">
                <a14:useLocalDpi xmlns:a14="http://schemas.microsoft.com/office/drawing/2010/main" xmlns="" val="0"/>
              </a:ext>
            </a:extLst>
          </a:blip>
          <a:srcRect l="2801" t="78304" r="1363" b="10848"/>
          <a:stretch/>
        </p:blipFill>
        <p:spPr bwMode="auto">
          <a:xfrm>
            <a:off x="807074" y="4246633"/>
            <a:ext cx="7530958" cy="2996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extBox 3"/>
          <p:cNvSpPr txBox="1"/>
          <p:nvPr/>
        </p:nvSpPr>
        <p:spPr>
          <a:xfrm>
            <a:off x="735156" y="3688919"/>
            <a:ext cx="1007007" cy="338554"/>
          </a:xfrm>
          <a:prstGeom prst="rect">
            <a:avLst/>
          </a:prstGeom>
          <a:solidFill>
            <a:srgbClr val="FFFF00"/>
          </a:solidFill>
        </p:spPr>
        <p:txBody>
          <a:bodyPr wrap="none" rtlCol="0">
            <a:spAutoFit/>
          </a:bodyPr>
          <a:lstStyle/>
          <a:p>
            <a:pPr algn="ctr" fontAlgn="base">
              <a:spcBef>
                <a:spcPct val="0"/>
              </a:spcBef>
              <a:spcAft>
                <a:spcPct val="0"/>
              </a:spcAft>
            </a:pPr>
            <a:r>
              <a:rPr lang="en-IN" sz="1600" b="1" dirty="0" smtClean="0">
                <a:solidFill>
                  <a:srgbClr val="000000"/>
                </a:solidFill>
                <a:latin typeface="Calibri" pitchFamily="34" charset="0"/>
              </a:rPr>
              <a:t>N-518566</a:t>
            </a:r>
            <a:endParaRPr lang="en-IN" sz="1600" b="1" dirty="0">
              <a:solidFill>
                <a:srgbClr val="000000"/>
              </a:solidFill>
              <a:latin typeface="Calibri" pitchFamily="34" charset="0"/>
            </a:endParaRPr>
          </a:p>
        </p:txBody>
      </p:sp>
      <p:sp>
        <p:nvSpPr>
          <p:cNvPr id="15" name="TextBox 14"/>
          <p:cNvSpPr txBox="1"/>
          <p:nvPr/>
        </p:nvSpPr>
        <p:spPr>
          <a:xfrm>
            <a:off x="2894380" y="3688919"/>
            <a:ext cx="1007007" cy="338554"/>
          </a:xfrm>
          <a:prstGeom prst="rect">
            <a:avLst/>
          </a:prstGeom>
          <a:solidFill>
            <a:srgbClr val="FFFF00"/>
          </a:solidFill>
        </p:spPr>
        <p:txBody>
          <a:bodyPr wrap="none" rtlCol="0">
            <a:spAutoFit/>
          </a:bodyPr>
          <a:lstStyle/>
          <a:p>
            <a:pPr algn="ctr" fontAlgn="base">
              <a:spcBef>
                <a:spcPct val="0"/>
              </a:spcBef>
              <a:spcAft>
                <a:spcPct val="0"/>
              </a:spcAft>
            </a:pPr>
            <a:r>
              <a:rPr lang="en-IN" sz="1600" b="1" dirty="0" smtClean="0">
                <a:solidFill>
                  <a:srgbClr val="000000"/>
                </a:solidFill>
                <a:latin typeface="Calibri" pitchFamily="34" charset="0"/>
              </a:rPr>
              <a:t>N-484446</a:t>
            </a:r>
            <a:endParaRPr lang="en-IN" sz="1600" b="1" dirty="0">
              <a:solidFill>
                <a:srgbClr val="000000"/>
              </a:solidFill>
              <a:latin typeface="Calibri" pitchFamily="34" charset="0"/>
            </a:endParaRPr>
          </a:p>
        </p:txBody>
      </p:sp>
      <p:sp>
        <p:nvSpPr>
          <p:cNvPr id="16" name="TextBox 15"/>
          <p:cNvSpPr txBox="1"/>
          <p:nvPr/>
        </p:nvSpPr>
        <p:spPr>
          <a:xfrm>
            <a:off x="5252760" y="3688919"/>
            <a:ext cx="1007007" cy="338554"/>
          </a:xfrm>
          <a:prstGeom prst="rect">
            <a:avLst/>
          </a:prstGeom>
          <a:solidFill>
            <a:srgbClr val="FFFF00"/>
          </a:solidFill>
        </p:spPr>
        <p:txBody>
          <a:bodyPr wrap="none" rtlCol="0">
            <a:spAutoFit/>
          </a:bodyPr>
          <a:lstStyle/>
          <a:p>
            <a:pPr algn="ctr" fontAlgn="base">
              <a:spcBef>
                <a:spcPct val="0"/>
              </a:spcBef>
              <a:spcAft>
                <a:spcPct val="0"/>
              </a:spcAft>
            </a:pPr>
            <a:r>
              <a:rPr lang="en-IN" sz="1600" b="1" dirty="0" smtClean="0">
                <a:solidFill>
                  <a:srgbClr val="000000"/>
                </a:solidFill>
                <a:latin typeface="Calibri" pitchFamily="34" charset="0"/>
              </a:rPr>
              <a:t>N-632483</a:t>
            </a:r>
            <a:endParaRPr lang="en-IN" sz="1600" b="1" dirty="0">
              <a:solidFill>
                <a:srgbClr val="000000"/>
              </a:solidFill>
              <a:latin typeface="Calibri" pitchFamily="34" charset="0"/>
            </a:endParaRPr>
          </a:p>
        </p:txBody>
      </p:sp>
      <p:graphicFrame>
        <p:nvGraphicFramePr>
          <p:cNvPr id="13" name="Chart 12"/>
          <p:cNvGraphicFramePr>
            <a:graphicFrameLocks/>
          </p:cNvGraphicFramePr>
          <p:nvPr>
            <p:extLst>
              <p:ext uri="{D42A27DB-BD31-4B8C-83A1-F6EECF244321}">
                <p14:modId xmlns:p14="http://schemas.microsoft.com/office/powerpoint/2010/main" xmlns="" val="3979184887"/>
              </p:ext>
            </p:extLst>
          </p:nvPr>
        </p:nvGraphicFramePr>
        <p:xfrm>
          <a:off x="6886440" y="1340767"/>
          <a:ext cx="2232248" cy="2317328"/>
        </p:xfrm>
        <a:graphic>
          <a:graphicData uri="http://schemas.openxmlformats.org/drawingml/2006/chart">
            <c:chart xmlns:c="http://schemas.openxmlformats.org/drawingml/2006/chart" xmlns:r="http://schemas.openxmlformats.org/officeDocument/2006/relationships" r:id="rId6"/>
          </a:graphicData>
        </a:graphic>
      </p:graphicFrame>
      <p:sp>
        <p:nvSpPr>
          <p:cNvPr id="14" name="TextBox 13"/>
          <p:cNvSpPr txBox="1"/>
          <p:nvPr/>
        </p:nvSpPr>
        <p:spPr>
          <a:xfrm>
            <a:off x="7517768" y="3688919"/>
            <a:ext cx="1007007" cy="338554"/>
          </a:xfrm>
          <a:prstGeom prst="rect">
            <a:avLst/>
          </a:prstGeom>
          <a:solidFill>
            <a:srgbClr val="FFFF00"/>
          </a:solidFill>
        </p:spPr>
        <p:txBody>
          <a:bodyPr wrap="none" rtlCol="0">
            <a:spAutoFit/>
          </a:bodyPr>
          <a:lstStyle/>
          <a:p>
            <a:pPr algn="ctr" fontAlgn="base">
              <a:spcBef>
                <a:spcPct val="0"/>
              </a:spcBef>
              <a:spcAft>
                <a:spcPct val="0"/>
              </a:spcAft>
            </a:pPr>
            <a:r>
              <a:rPr lang="en-IN" sz="1600" b="1" dirty="0" smtClean="0">
                <a:solidFill>
                  <a:srgbClr val="000000"/>
                </a:solidFill>
                <a:latin typeface="Calibri" pitchFamily="34" charset="0"/>
              </a:rPr>
              <a:t>N-632483</a:t>
            </a:r>
            <a:endParaRPr lang="en-IN" sz="1600" b="1" dirty="0">
              <a:solidFill>
                <a:srgbClr val="000000"/>
              </a:solidFill>
              <a:latin typeface="Calibri"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907432397"/>
              </p:ext>
            </p:extLst>
          </p:nvPr>
        </p:nvGraphicFramePr>
        <p:xfrm>
          <a:off x="1177565" y="4725141"/>
          <a:ext cx="6706802" cy="2016227"/>
        </p:xfrm>
        <a:graphic>
          <a:graphicData uri="http://schemas.openxmlformats.org/drawingml/2006/table">
            <a:tbl>
              <a:tblPr/>
              <a:tblGrid>
                <a:gridCol w="1686506"/>
                <a:gridCol w="627537"/>
                <a:gridCol w="627537"/>
                <a:gridCol w="627537"/>
                <a:gridCol w="627537"/>
                <a:gridCol w="627537"/>
                <a:gridCol w="627537"/>
                <a:gridCol w="627537"/>
                <a:gridCol w="627537"/>
              </a:tblGrid>
              <a:tr h="254145">
                <a:tc>
                  <a:txBody>
                    <a:bodyPr/>
                    <a:lstStyle/>
                    <a:p>
                      <a:pPr algn="ctr" rtl="0" fontAlgn="b"/>
                      <a:r>
                        <a:rPr lang="en-IN" sz="1200" b="1" i="0" u="none" strike="noStrike" dirty="0">
                          <a:solidFill>
                            <a:srgbClr val="FFFFFF"/>
                          </a:solidFill>
                          <a:effectLst/>
                          <a:latin typeface="Calibri"/>
                        </a:rPr>
                        <a:t> </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6699"/>
                    </a:solidFill>
                  </a:tcPr>
                </a:tc>
                <a:tc gridSpan="2">
                  <a:txBody>
                    <a:bodyPr/>
                    <a:lstStyle/>
                    <a:p>
                      <a:pPr algn="ctr" rtl="0" fontAlgn="b"/>
                      <a:r>
                        <a:rPr lang="en-IN" sz="1200" b="1" i="0" u="none" strike="noStrike" dirty="0">
                          <a:solidFill>
                            <a:srgbClr val="FFFFFF"/>
                          </a:solidFill>
                          <a:effectLst/>
                          <a:latin typeface="Calibri"/>
                        </a:rPr>
                        <a:t>Apr-17 (I round)</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6699"/>
                    </a:solidFill>
                  </a:tcPr>
                </a:tc>
                <a:tc hMerge="1">
                  <a:txBody>
                    <a:bodyPr/>
                    <a:lstStyle/>
                    <a:p>
                      <a:endParaRPr lang="en-IN"/>
                    </a:p>
                  </a:txBody>
                  <a:tcPr/>
                </a:tc>
                <a:tc gridSpan="2">
                  <a:txBody>
                    <a:bodyPr/>
                    <a:lstStyle/>
                    <a:p>
                      <a:pPr algn="ctr" rtl="0" fontAlgn="b"/>
                      <a:r>
                        <a:rPr lang="en-IN" sz="1200" b="1" i="0" u="none" strike="noStrike">
                          <a:solidFill>
                            <a:srgbClr val="FFFFFF"/>
                          </a:solidFill>
                          <a:effectLst/>
                          <a:latin typeface="Calibri"/>
                        </a:rPr>
                        <a:t>Apr-17 (II round)</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6699"/>
                    </a:solidFill>
                  </a:tcPr>
                </a:tc>
                <a:tc hMerge="1">
                  <a:txBody>
                    <a:bodyPr/>
                    <a:lstStyle/>
                    <a:p>
                      <a:endParaRPr lang="en-IN"/>
                    </a:p>
                  </a:txBody>
                  <a:tcPr/>
                </a:tc>
                <a:tc gridSpan="2">
                  <a:txBody>
                    <a:bodyPr/>
                    <a:lstStyle/>
                    <a:p>
                      <a:pPr algn="ctr" rtl="0" fontAlgn="b"/>
                      <a:r>
                        <a:rPr lang="en-IN" sz="1200" b="1" i="0" u="none" strike="noStrike">
                          <a:solidFill>
                            <a:srgbClr val="FFFFFF"/>
                          </a:solidFill>
                          <a:effectLst/>
                          <a:latin typeface="Calibri"/>
                        </a:rPr>
                        <a:t>Jan-18</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6699"/>
                    </a:solidFill>
                  </a:tcPr>
                </a:tc>
                <a:tc hMerge="1">
                  <a:txBody>
                    <a:bodyPr/>
                    <a:lstStyle/>
                    <a:p>
                      <a:endParaRPr lang="en-IN"/>
                    </a:p>
                  </a:txBody>
                  <a:tcPr/>
                </a:tc>
                <a:tc gridSpan="2">
                  <a:txBody>
                    <a:bodyPr/>
                    <a:lstStyle/>
                    <a:p>
                      <a:pPr algn="ctr" rtl="0" fontAlgn="b"/>
                      <a:r>
                        <a:rPr lang="en-IN" sz="1200" b="1" i="0" u="none" strike="noStrike">
                          <a:solidFill>
                            <a:srgbClr val="FFFFFF"/>
                          </a:solidFill>
                          <a:effectLst/>
                          <a:latin typeface="Calibri"/>
                        </a:rPr>
                        <a:t>Mar-18</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6699"/>
                    </a:solidFill>
                  </a:tcPr>
                </a:tc>
                <a:tc hMerge="1">
                  <a:txBody>
                    <a:bodyPr/>
                    <a:lstStyle/>
                    <a:p>
                      <a:endParaRPr lang="en-IN"/>
                    </a:p>
                  </a:txBody>
                  <a:tcPr/>
                </a:tc>
              </a:tr>
              <a:tr h="251726">
                <a:tc>
                  <a:txBody>
                    <a:bodyPr/>
                    <a:lstStyle/>
                    <a:p>
                      <a:pPr algn="l" rtl="0" fontAlgn="t"/>
                      <a:r>
                        <a:rPr lang="en-IN" sz="1200" b="1" i="0" u="none" strike="noStrike">
                          <a:solidFill>
                            <a:srgbClr val="000000"/>
                          </a:solidFill>
                          <a:effectLst/>
                          <a:latin typeface="Calibri"/>
                        </a:rPr>
                        <a:t>Slums</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IN" sz="1200" b="1" i="0" u="none" strike="noStrike">
                          <a:solidFill>
                            <a:srgbClr val="000000"/>
                          </a:solidFill>
                          <a:effectLst/>
                          <a:latin typeface="Calibri"/>
                        </a:rPr>
                        <a:t>18979</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IN" sz="1200" b="1" i="0" u="none" strike="noStrike">
                          <a:solidFill>
                            <a:srgbClr val="000000"/>
                          </a:solidFill>
                          <a:effectLst/>
                          <a:latin typeface="Calibri"/>
                        </a:rPr>
                        <a:t>4%</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IN" sz="1200" b="1" i="0" u="none" strike="noStrike">
                          <a:solidFill>
                            <a:srgbClr val="000000"/>
                          </a:solidFill>
                          <a:effectLst/>
                          <a:latin typeface="Calibri"/>
                        </a:rPr>
                        <a:t>15298</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IN" sz="1200" b="1" i="0" u="none" strike="noStrike">
                          <a:solidFill>
                            <a:srgbClr val="000000"/>
                          </a:solidFill>
                          <a:effectLst/>
                          <a:latin typeface="Calibri"/>
                        </a:rPr>
                        <a:t>3%</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IN" sz="1200" b="1" i="0" u="none" strike="noStrike">
                          <a:solidFill>
                            <a:srgbClr val="000000"/>
                          </a:solidFill>
                          <a:effectLst/>
                          <a:latin typeface="Calibri"/>
                        </a:rPr>
                        <a:t>24172</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IN" sz="1200" b="1" i="0" u="none" strike="noStrike">
                          <a:solidFill>
                            <a:srgbClr val="000000"/>
                          </a:solidFill>
                          <a:effectLst/>
                          <a:latin typeface="Calibri"/>
                        </a:rPr>
                        <a:t>4%</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IN" sz="1200" b="1" i="0" u="none" strike="noStrike">
                          <a:solidFill>
                            <a:srgbClr val="000000"/>
                          </a:solidFill>
                          <a:effectLst/>
                          <a:latin typeface="Calibri"/>
                        </a:rPr>
                        <a:t>45062</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IN" sz="1200" b="1" i="0" u="none" strike="noStrike">
                          <a:solidFill>
                            <a:srgbClr val="000000"/>
                          </a:solidFill>
                          <a:effectLst/>
                          <a:latin typeface="Calibri"/>
                        </a:rPr>
                        <a:t>7%</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726">
                <a:tc>
                  <a:txBody>
                    <a:bodyPr/>
                    <a:lstStyle/>
                    <a:p>
                      <a:pPr algn="l" rtl="0" fontAlgn="t"/>
                      <a:r>
                        <a:rPr lang="en-IN" sz="1200" b="1" i="0" u="none" strike="noStrike">
                          <a:solidFill>
                            <a:srgbClr val="000000"/>
                          </a:solidFill>
                          <a:effectLst/>
                          <a:latin typeface="Calibri"/>
                        </a:rPr>
                        <a:t>Nomads</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IN" sz="1200" b="1" i="0" u="none" strike="noStrike">
                          <a:solidFill>
                            <a:srgbClr val="000000"/>
                          </a:solidFill>
                          <a:effectLst/>
                          <a:latin typeface="Calibri"/>
                        </a:rPr>
                        <a:t>5395</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IN" sz="1200" b="1" i="0" u="none" strike="noStrike">
                          <a:solidFill>
                            <a:srgbClr val="000000"/>
                          </a:solidFill>
                          <a:effectLst/>
                          <a:latin typeface="Calibri"/>
                        </a:rPr>
                        <a:t>1%</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IN" sz="1200" b="1" i="0" u="none" strike="noStrike">
                          <a:solidFill>
                            <a:srgbClr val="000000"/>
                          </a:solidFill>
                          <a:effectLst/>
                          <a:latin typeface="Calibri"/>
                        </a:rPr>
                        <a:t>6445</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IN" sz="1200" b="1" i="0" u="none" strike="noStrike">
                          <a:solidFill>
                            <a:srgbClr val="000000"/>
                          </a:solidFill>
                          <a:effectLst/>
                          <a:latin typeface="Calibri"/>
                        </a:rPr>
                        <a:t>1%</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IN" sz="1200" b="1" i="0" u="none" strike="noStrike">
                          <a:solidFill>
                            <a:srgbClr val="000000"/>
                          </a:solidFill>
                          <a:effectLst/>
                          <a:latin typeface="Calibri"/>
                        </a:rPr>
                        <a:t>4997</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IN" sz="1200" b="1" i="0" u="none" strike="noStrike">
                          <a:solidFill>
                            <a:srgbClr val="000000"/>
                          </a:solidFill>
                          <a:effectLst/>
                          <a:latin typeface="Calibri"/>
                        </a:rPr>
                        <a:t>1%</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IN" sz="1200" b="1" i="0" u="none" strike="noStrike">
                          <a:solidFill>
                            <a:srgbClr val="000000"/>
                          </a:solidFill>
                          <a:effectLst/>
                          <a:latin typeface="Calibri"/>
                        </a:rPr>
                        <a:t>6288</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IN" sz="1200" b="1" i="0" u="none" strike="noStrike">
                          <a:solidFill>
                            <a:srgbClr val="000000"/>
                          </a:solidFill>
                          <a:effectLst/>
                          <a:latin typeface="Calibri"/>
                        </a:rPr>
                        <a:t>1%</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726">
                <a:tc>
                  <a:txBody>
                    <a:bodyPr/>
                    <a:lstStyle/>
                    <a:p>
                      <a:pPr algn="l" rtl="0" fontAlgn="t"/>
                      <a:r>
                        <a:rPr lang="en-IN" sz="1200" b="1" i="0" u="none" strike="noStrike">
                          <a:solidFill>
                            <a:srgbClr val="000000"/>
                          </a:solidFill>
                          <a:effectLst/>
                          <a:latin typeface="Calibri"/>
                        </a:rPr>
                        <a:t>Brick kilns</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IN" sz="1200" b="1" i="0" u="none" strike="noStrike">
                          <a:solidFill>
                            <a:srgbClr val="000000"/>
                          </a:solidFill>
                          <a:effectLst/>
                          <a:latin typeface="Calibri"/>
                        </a:rPr>
                        <a:t>13210</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IN" sz="1200" b="1" i="0" u="none" strike="noStrike">
                          <a:solidFill>
                            <a:srgbClr val="000000"/>
                          </a:solidFill>
                          <a:effectLst/>
                          <a:latin typeface="Calibri"/>
                        </a:rPr>
                        <a:t>3%</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IN" sz="1200" b="1" i="0" u="none" strike="noStrike">
                          <a:solidFill>
                            <a:srgbClr val="000000"/>
                          </a:solidFill>
                          <a:effectLst/>
                          <a:latin typeface="Calibri"/>
                        </a:rPr>
                        <a:t>10483</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IN" sz="1200" b="1" i="0" u="none" strike="noStrike">
                          <a:solidFill>
                            <a:srgbClr val="000000"/>
                          </a:solidFill>
                          <a:effectLst/>
                          <a:latin typeface="Calibri"/>
                        </a:rPr>
                        <a:t>2%</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IN" sz="1200" b="1" i="0" u="none" strike="noStrike">
                          <a:solidFill>
                            <a:srgbClr val="000000"/>
                          </a:solidFill>
                          <a:effectLst/>
                          <a:latin typeface="Calibri"/>
                        </a:rPr>
                        <a:t>15933</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IN" sz="1200" b="1" i="0" u="none" strike="noStrike">
                          <a:solidFill>
                            <a:srgbClr val="000000"/>
                          </a:solidFill>
                          <a:effectLst/>
                          <a:latin typeface="Calibri"/>
                        </a:rPr>
                        <a:t>3%</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IN" sz="1200" b="1" i="0" u="none" strike="noStrike">
                          <a:solidFill>
                            <a:srgbClr val="000000"/>
                          </a:solidFill>
                          <a:effectLst/>
                          <a:latin typeface="Calibri"/>
                        </a:rPr>
                        <a:t>11573</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IN" sz="1200" b="1" i="0" u="none" strike="noStrike">
                          <a:solidFill>
                            <a:srgbClr val="000000"/>
                          </a:solidFill>
                          <a:effectLst/>
                          <a:latin typeface="Calibri"/>
                        </a:rPr>
                        <a:t>2%</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726">
                <a:tc>
                  <a:txBody>
                    <a:bodyPr/>
                    <a:lstStyle/>
                    <a:p>
                      <a:pPr algn="l" rtl="0" fontAlgn="t"/>
                      <a:r>
                        <a:rPr lang="en-IN" sz="1200" b="1" i="0" u="none" strike="noStrike">
                          <a:solidFill>
                            <a:srgbClr val="000000"/>
                          </a:solidFill>
                          <a:effectLst/>
                          <a:latin typeface="Calibri"/>
                        </a:rPr>
                        <a:t>Construction sites</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IN" sz="1200" b="1" i="0" u="none" strike="noStrike">
                          <a:solidFill>
                            <a:srgbClr val="000000"/>
                          </a:solidFill>
                          <a:effectLst/>
                          <a:latin typeface="Calibri"/>
                        </a:rPr>
                        <a:t>13380</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IN" sz="1200" b="1" i="0" u="none" strike="noStrike">
                          <a:solidFill>
                            <a:srgbClr val="000000"/>
                          </a:solidFill>
                          <a:effectLst/>
                          <a:latin typeface="Calibri"/>
                        </a:rPr>
                        <a:t>3%</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IN" sz="1200" b="1" i="0" u="none" strike="noStrike">
                          <a:solidFill>
                            <a:srgbClr val="000000"/>
                          </a:solidFill>
                          <a:effectLst/>
                          <a:latin typeface="Calibri"/>
                        </a:rPr>
                        <a:t>12092</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IN" sz="1200" b="1" i="0" u="none" strike="noStrike">
                          <a:solidFill>
                            <a:srgbClr val="000000"/>
                          </a:solidFill>
                          <a:effectLst/>
                          <a:latin typeface="Calibri"/>
                        </a:rPr>
                        <a:t>2%</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IN" sz="1200" b="1" i="0" u="none" strike="noStrike">
                          <a:solidFill>
                            <a:srgbClr val="000000"/>
                          </a:solidFill>
                          <a:effectLst/>
                          <a:latin typeface="Calibri"/>
                        </a:rPr>
                        <a:t>13495</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IN" sz="1200" b="1" i="0" u="none" strike="noStrike">
                          <a:solidFill>
                            <a:srgbClr val="000000"/>
                          </a:solidFill>
                          <a:effectLst/>
                          <a:latin typeface="Calibri"/>
                        </a:rPr>
                        <a:t>2%</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IN" sz="1200" b="1" i="0" u="none" strike="noStrike">
                          <a:solidFill>
                            <a:srgbClr val="000000"/>
                          </a:solidFill>
                          <a:effectLst/>
                          <a:latin typeface="Calibri"/>
                        </a:rPr>
                        <a:t>9154</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IN" sz="1200" b="1" i="0" u="none" strike="noStrike">
                          <a:solidFill>
                            <a:srgbClr val="000000"/>
                          </a:solidFill>
                          <a:effectLst/>
                          <a:latin typeface="Calibri"/>
                        </a:rPr>
                        <a:t>1%</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726">
                <a:tc>
                  <a:txBody>
                    <a:bodyPr/>
                    <a:lstStyle/>
                    <a:p>
                      <a:pPr algn="l" rtl="0" fontAlgn="t"/>
                      <a:r>
                        <a:rPr lang="en-IN" sz="1200" b="1" i="0" u="none" strike="noStrike">
                          <a:solidFill>
                            <a:srgbClr val="000000"/>
                          </a:solidFill>
                          <a:effectLst/>
                          <a:latin typeface="Calibri"/>
                        </a:rPr>
                        <a:t>Others</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IN" sz="1200" b="1" i="0" u="none" strike="noStrike">
                          <a:solidFill>
                            <a:srgbClr val="000000"/>
                          </a:solidFill>
                          <a:effectLst/>
                          <a:latin typeface="Calibri"/>
                        </a:rPr>
                        <a:t>16933</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IN" sz="1200" b="1" i="0" u="none" strike="noStrike">
                          <a:solidFill>
                            <a:srgbClr val="000000"/>
                          </a:solidFill>
                          <a:effectLst/>
                          <a:latin typeface="Calibri"/>
                        </a:rPr>
                        <a:t>3%</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IN" sz="1200" b="1" i="0" u="none" strike="noStrike">
                          <a:solidFill>
                            <a:srgbClr val="000000"/>
                          </a:solidFill>
                          <a:effectLst/>
                          <a:latin typeface="Calibri"/>
                        </a:rPr>
                        <a:t>19016</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IN" sz="1200" b="1" i="0" u="none" strike="noStrike">
                          <a:solidFill>
                            <a:srgbClr val="000000"/>
                          </a:solidFill>
                          <a:effectLst/>
                          <a:latin typeface="Calibri"/>
                        </a:rPr>
                        <a:t>4%</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IN" sz="1200" b="1" i="0" u="none" strike="noStrike">
                          <a:solidFill>
                            <a:srgbClr val="000000"/>
                          </a:solidFill>
                          <a:effectLst/>
                          <a:latin typeface="Calibri"/>
                        </a:rPr>
                        <a:t>30019</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IN" sz="1200" b="1" i="0" u="none" strike="noStrike">
                          <a:solidFill>
                            <a:srgbClr val="000000"/>
                          </a:solidFill>
                          <a:effectLst/>
                          <a:latin typeface="Calibri"/>
                        </a:rPr>
                        <a:t>5%</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IN" sz="1200" b="1" i="0" u="none" strike="noStrike">
                          <a:solidFill>
                            <a:srgbClr val="000000"/>
                          </a:solidFill>
                          <a:effectLst/>
                          <a:latin typeface="Calibri"/>
                        </a:rPr>
                        <a:t>17159</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IN" sz="1200" b="1" i="0" u="none" strike="noStrike">
                          <a:solidFill>
                            <a:srgbClr val="000000"/>
                          </a:solidFill>
                          <a:effectLst/>
                          <a:latin typeface="Calibri"/>
                        </a:rPr>
                        <a:t>3%</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726">
                <a:tc>
                  <a:txBody>
                    <a:bodyPr/>
                    <a:lstStyle/>
                    <a:p>
                      <a:pPr algn="l" rtl="0" fontAlgn="t"/>
                      <a:r>
                        <a:rPr lang="en-IN" sz="1200" b="1" i="0" u="none" strike="noStrike">
                          <a:solidFill>
                            <a:srgbClr val="000000"/>
                          </a:solidFill>
                          <a:effectLst/>
                          <a:latin typeface="Calibri"/>
                        </a:rPr>
                        <a:t>Settled HR Areas</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IN" sz="1200" b="1" i="0" u="none" strike="noStrike">
                          <a:solidFill>
                            <a:srgbClr val="000000"/>
                          </a:solidFill>
                          <a:effectLst/>
                          <a:latin typeface="Calibri"/>
                        </a:rPr>
                        <a:t>450669</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IN" sz="1200" b="1" i="0" u="none" strike="noStrike">
                          <a:solidFill>
                            <a:srgbClr val="000000"/>
                          </a:solidFill>
                          <a:effectLst/>
                          <a:latin typeface="Calibri"/>
                        </a:rPr>
                        <a:t>87%</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IN" sz="1200" b="1" i="0" u="none" strike="noStrike">
                          <a:solidFill>
                            <a:srgbClr val="000000"/>
                          </a:solidFill>
                          <a:effectLst/>
                          <a:latin typeface="Calibri"/>
                        </a:rPr>
                        <a:t>421112</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IN" sz="1200" b="1" i="0" u="none" strike="noStrike">
                          <a:solidFill>
                            <a:srgbClr val="000000"/>
                          </a:solidFill>
                          <a:effectLst/>
                          <a:latin typeface="Calibri"/>
                        </a:rPr>
                        <a:t>87%</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IN" sz="1200" b="1" i="0" u="none" strike="noStrike">
                          <a:solidFill>
                            <a:srgbClr val="000000"/>
                          </a:solidFill>
                          <a:effectLst/>
                          <a:latin typeface="Calibri"/>
                        </a:rPr>
                        <a:t>543867</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IN" sz="1200" b="1" i="0" u="none" strike="noStrike">
                          <a:solidFill>
                            <a:srgbClr val="000000"/>
                          </a:solidFill>
                          <a:effectLst/>
                          <a:latin typeface="Calibri"/>
                        </a:rPr>
                        <a:t>86%</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r>
                        <a:rPr lang="en-IN" sz="1200" b="1" i="0" u="none" strike="noStrike">
                          <a:solidFill>
                            <a:srgbClr val="000000"/>
                          </a:solidFill>
                          <a:effectLst/>
                          <a:latin typeface="Calibri"/>
                        </a:rPr>
                        <a:t>551961</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IN" sz="1200" b="1" i="0" u="none" strike="noStrike">
                          <a:solidFill>
                            <a:srgbClr val="000000"/>
                          </a:solidFill>
                          <a:effectLst/>
                          <a:latin typeface="Calibri"/>
                        </a:rPr>
                        <a:t>86%</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726">
                <a:tc>
                  <a:txBody>
                    <a:bodyPr/>
                    <a:lstStyle/>
                    <a:p>
                      <a:pPr algn="l" rtl="0" fontAlgn="t"/>
                      <a:r>
                        <a:rPr lang="en-IN" sz="1400" b="1" i="0" u="none" strike="noStrike" dirty="0">
                          <a:solidFill>
                            <a:srgbClr val="FFFFFF"/>
                          </a:solidFill>
                          <a:effectLst/>
                          <a:latin typeface="Calibri"/>
                        </a:rPr>
                        <a:t>Total</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6699"/>
                    </a:solidFill>
                  </a:tcPr>
                </a:tc>
                <a:tc>
                  <a:txBody>
                    <a:bodyPr/>
                    <a:lstStyle/>
                    <a:p>
                      <a:pPr algn="ctr" rtl="0" fontAlgn="b"/>
                      <a:r>
                        <a:rPr lang="en-IN" sz="1400" b="1" i="0" u="none" strike="noStrike" dirty="0">
                          <a:solidFill>
                            <a:srgbClr val="FFFFFF"/>
                          </a:solidFill>
                          <a:effectLst/>
                          <a:latin typeface="Calibri"/>
                        </a:rPr>
                        <a:t>518566</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6699"/>
                    </a:solidFill>
                  </a:tcPr>
                </a:tc>
                <a:tc>
                  <a:txBody>
                    <a:bodyPr/>
                    <a:lstStyle/>
                    <a:p>
                      <a:pPr algn="ctr" rtl="0" fontAlgn="b"/>
                      <a:r>
                        <a:rPr lang="en-IN" sz="1400" b="1" i="0" u="none" strike="noStrike" dirty="0">
                          <a:solidFill>
                            <a:srgbClr val="FFFFFF"/>
                          </a:solidFill>
                          <a:effectLst/>
                          <a:latin typeface="Calibri"/>
                        </a:rPr>
                        <a:t> </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ap="flat" cmpd="sng" algn="ctr">
                      <a:solidFill>
                        <a:srgbClr val="000000"/>
                      </a:solidFill>
                      <a:prstDash val="solid"/>
                      <a:round/>
                      <a:headEnd type="none" w="med" len="med"/>
                      <a:tailEnd type="none" w="med" len="med"/>
                    </a:lnTlToBr>
                    <a:lnBlToTr w="12700" cap="flat" cmpd="sng" algn="ctr">
                      <a:solidFill>
                        <a:srgbClr val="000000"/>
                      </a:solidFill>
                      <a:prstDash val="solid"/>
                      <a:round/>
                      <a:headEnd type="none" w="med" len="med"/>
                      <a:tailEnd type="none" w="med" len="med"/>
                    </a:lnBlToTr>
                    <a:solidFill>
                      <a:srgbClr val="336699"/>
                    </a:solidFill>
                  </a:tcPr>
                </a:tc>
                <a:tc>
                  <a:txBody>
                    <a:bodyPr/>
                    <a:lstStyle/>
                    <a:p>
                      <a:pPr algn="ctr" rtl="0" fontAlgn="b"/>
                      <a:r>
                        <a:rPr lang="en-IN" sz="1400" b="1" i="0" u="none" strike="noStrike" dirty="0">
                          <a:solidFill>
                            <a:srgbClr val="FFFFFF"/>
                          </a:solidFill>
                          <a:effectLst/>
                          <a:latin typeface="Calibri"/>
                        </a:rPr>
                        <a:t>484446</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6699"/>
                    </a:solidFill>
                  </a:tcPr>
                </a:tc>
                <a:tc>
                  <a:txBody>
                    <a:bodyPr/>
                    <a:lstStyle/>
                    <a:p>
                      <a:pPr algn="ctr" rtl="0" fontAlgn="b"/>
                      <a:r>
                        <a:rPr lang="en-IN" sz="1400" b="1" i="0" u="none" strike="noStrike" dirty="0">
                          <a:solidFill>
                            <a:srgbClr val="FFFFFF"/>
                          </a:solidFill>
                          <a:effectLst/>
                          <a:latin typeface="Calibri"/>
                        </a:rPr>
                        <a:t> </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ap="flat" cmpd="sng" algn="ctr">
                      <a:solidFill>
                        <a:srgbClr val="000000"/>
                      </a:solidFill>
                      <a:prstDash val="solid"/>
                      <a:round/>
                      <a:headEnd type="none" w="med" len="med"/>
                      <a:tailEnd type="none" w="med" len="med"/>
                    </a:lnTlToBr>
                    <a:lnBlToTr w="12700" cap="flat" cmpd="sng" algn="ctr">
                      <a:solidFill>
                        <a:srgbClr val="000000"/>
                      </a:solidFill>
                      <a:prstDash val="solid"/>
                      <a:round/>
                      <a:headEnd type="none" w="med" len="med"/>
                      <a:tailEnd type="none" w="med" len="med"/>
                    </a:lnBlToTr>
                    <a:solidFill>
                      <a:srgbClr val="336699"/>
                    </a:solidFill>
                  </a:tcPr>
                </a:tc>
                <a:tc>
                  <a:txBody>
                    <a:bodyPr/>
                    <a:lstStyle/>
                    <a:p>
                      <a:pPr algn="ctr" rtl="0" fontAlgn="b"/>
                      <a:r>
                        <a:rPr lang="en-IN" sz="1400" b="1" i="0" u="none" strike="noStrike" dirty="0">
                          <a:solidFill>
                            <a:srgbClr val="FFFFFF"/>
                          </a:solidFill>
                          <a:effectLst/>
                          <a:latin typeface="Calibri"/>
                        </a:rPr>
                        <a:t>632483</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6699"/>
                    </a:solidFill>
                  </a:tcPr>
                </a:tc>
                <a:tc>
                  <a:txBody>
                    <a:bodyPr/>
                    <a:lstStyle/>
                    <a:p>
                      <a:pPr algn="ctr" rtl="0" fontAlgn="b"/>
                      <a:r>
                        <a:rPr lang="en-IN" sz="1400" b="1" i="0" u="none" strike="noStrike" dirty="0">
                          <a:solidFill>
                            <a:srgbClr val="FFFFFF"/>
                          </a:solidFill>
                          <a:effectLst/>
                          <a:latin typeface="Calibri"/>
                        </a:rPr>
                        <a:t> </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ap="flat" cmpd="sng" algn="ctr">
                      <a:solidFill>
                        <a:srgbClr val="000000"/>
                      </a:solidFill>
                      <a:prstDash val="solid"/>
                      <a:round/>
                      <a:headEnd type="none" w="med" len="med"/>
                      <a:tailEnd type="none" w="med" len="med"/>
                    </a:lnTlToBr>
                    <a:lnBlToTr w="12700" cap="flat" cmpd="sng" algn="ctr">
                      <a:solidFill>
                        <a:srgbClr val="000000"/>
                      </a:solidFill>
                      <a:prstDash val="solid"/>
                      <a:round/>
                      <a:headEnd type="none" w="med" len="med"/>
                      <a:tailEnd type="none" w="med" len="med"/>
                    </a:lnBlToTr>
                    <a:solidFill>
                      <a:srgbClr val="336699"/>
                    </a:solidFill>
                  </a:tcPr>
                </a:tc>
                <a:tc>
                  <a:txBody>
                    <a:bodyPr/>
                    <a:lstStyle/>
                    <a:p>
                      <a:pPr algn="ctr" rtl="0" fontAlgn="b"/>
                      <a:r>
                        <a:rPr lang="en-IN" sz="1400" b="1" i="0" u="none" strike="noStrike" dirty="0">
                          <a:solidFill>
                            <a:srgbClr val="FFFFFF"/>
                          </a:solidFill>
                          <a:effectLst/>
                          <a:latin typeface="Calibri"/>
                        </a:rPr>
                        <a:t>641197</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36699"/>
                    </a:solidFill>
                  </a:tcPr>
                </a:tc>
                <a:tc>
                  <a:txBody>
                    <a:bodyPr/>
                    <a:lstStyle/>
                    <a:p>
                      <a:pPr algn="ctr" rtl="0" fontAlgn="b"/>
                      <a:r>
                        <a:rPr lang="en-IN" sz="1400" b="1" i="0" u="none" strike="noStrike" dirty="0">
                          <a:solidFill>
                            <a:srgbClr val="FFFFFF"/>
                          </a:solidFill>
                          <a:effectLst/>
                          <a:latin typeface="Calibri"/>
                        </a:rPr>
                        <a:t> </a:t>
                      </a:r>
                    </a:p>
                  </a:txBody>
                  <a:tcPr marL="6858" marR="6858" marT="68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ap="flat" cmpd="sng" algn="ctr">
                      <a:solidFill>
                        <a:srgbClr val="000000"/>
                      </a:solidFill>
                      <a:prstDash val="solid"/>
                      <a:round/>
                      <a:headEnd type="none" w="med" len="med"/>
                      <a:tailEnd type="none" w="med" len="med"/>
                    </a:lnTlToBr>
                    <a:lnBlToTr w="12700" cap="flat" cmpd="sng" algn="ctr">
                      <a:solidFill>
                        <a:srgbClr val="000000"/>
                      </a:solidFill>
                      <a:prstDash val="solid"/>
                      <a:round/>
                      <a:headEnd type="none" w="med" len="med"/>
                      <a:tailEnd type="none" w="med" len="med"/>
                    </a:lnBlToTr>
                    <a:solidFill>
                      <a:srgbClr val="336699"/>
                    </a:solidFill>
                  </a:tcPr>
                </a:tc>
              </a:tr>
            </a:tbl>
          </a:graphicData>
        </a:graphic>
      </p:graphicFrame>
    </p:spTree>
    <p:extLst>
      <p:ext uri="{BB962C8B-B14F-4D97-AF65-F5344CB8AC3E}">
        <p14:creationId xmlns:p14="http://schemas.microsoft.com/office/powerpoint/2010/main" xmlns="" val="3334494441"/>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Box 4"/>
          <p:cNvSpPr txBox="1">
            <a:spLocks noChangeArrowheads="1"/>
          </p:cNvSpPr>
          <p:nvPr/>
        </p:nvSpPr>
        <p:spPr bwMode="auto">
          <a:xfrm>
            <a:off x="-3932" y="44450"/>
            <a:ext cx="9151865" cy="461665"/>
          </a:xfrm>
          <a:prstGeom prst="rect">
            <a:avLst/>
          </a:prstGeom>
          <a:solidFill>
            <a:srgbClr val="820082"/>
          </a:solidFill>
          <a:ln>
            <a:noFill/>
          </a:ln>
          <a:effectLs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fontAlgn="base" hangingPunct="1">
              <a:spcBef>
                <a:spcPct val="0"/>
              </a:spcBef>
              <a:spcAft>
                <a:spcPct val="0"/>
              </a:spcAft>
              <a:buFontTx/>
              <a:buNone/>
            </a:pPr>
            <a:r>
              <a:rPr lang="en-US" altLang="en-US" sz="2400" b="1" dirty="0">
                <a:solidFill>
                  <a:schemeClr val="bg1"/>
                </a:solidFill>
                <a:latin typeface="Century Gothic" panose="020B0502020202020204" pitchFamily="34" charset="0"/>
              </a:rPr>
              <a:t>% children found unimmunized in migratory population sites </a:t>
            </a:r>
          </a:p>
        </p:txBody>
      </p:sp>
      <p:sp>
        <p:nvSpPr>
          <p:cNvPr id="14" name="Text Box 14"/>
          <p:cNvSpPr txBox="1">
            <a:spLocks noChangeArrowheads="1"/>
          </p:cNvSpPr>
          <p:nvPr/>
        </p:nvSpPr>
        <p:spPr bwMode="auto">
          <a:xfrm>
            <a:off x="5903640" y="6581001"/>
            <a:ext cx="3240360"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fontAlgn="base" hangingPunct="1">
              <a:spcBef>
                <a:spcPct val="0"/>
              </a:spcBef>
              <a:spcAft>
                <a:spcPct val="0"/>
              </a:spcAft>
              <a:buFontTx/>
              <a:buNone/>
            </a:pPr>
            <a:r>
              <a:rPr lang="en-US" altLang="en-US" sz="1200" b="1" dirty="0" smtClean="0">
                <a:solidFill>
                  <a:srgbClr val="000000"/>
                </a:solidFill>
                <a:latin typeface="Calibri" pitchFamily="34" charset="0"/>
              </a:rPr>
              <a:t>Source: Consolidated from SIA monitoring form </a:t>
            </a:r>
            <a:endParaRPr lang="en-US" altLang="en-US" sz="1200" b="1" dirty="0">
              <a:solidFill>
                <a:srgbClr val="000000"/>
              </a:solidFill>
              <a:latin typeface="Calibri"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xmlns="" val="3870365882"/>
              </p:ext>
            </p:extLst>
          </p:nvPr>
        </p:nvGraphicFramePr>
        <p:xfrm>
          <a:off x="1403648" y="4293096"/>
          <a:ext cx="7128792" cy="2143470"/>
        </p:xfrm>
        <a:graphic>
          <a:graphicData uri="http://schemas.openxmlformats.org/drawingml/2006/table">
            <a:tbl>
              <a:tblPr/>
              <a:tblGrid>
                <a:gridCol w="1512168"/>
                <a:gridCol w="1281965"/>
                <a:gridCol w="1666116"/>
                <a:gridCol w="1516415"/>
                <a:gridCol w="1152128"/>
              </a:tblGrid>
              <a:tr h="786888">
                <a:tc>
                  <a:txBody>
                    <a:bodyPr/>
                    <a:lstStyle/>
                    <a:p>
                      <a:pPr algn="ctr" fontAlgn="ctr"/>
                      <a:r>
                        <a:rPr lang="en-GB" sz="1400" b="1" i="0" u="none" strike="noStrike" dirty="0" smtClean="0">
                          <a:effectLst/>
                          <a:latin typeface="Calibri" panose="020F0502020204030204" pitchFamily="34" charset="0"/>
                          <a:cs typeface="Calibri" panose="020F0502020204030204" pitchFamily="34" charset="0"/>
                        </a:rPr>
                        <a:t>Mar-18 NID round</a:t>
                      </a:r>
                      <a:endParaRPr lang="en-GB" sz="1400" b="1" i="0" u="none" strike="noStrike" dirty="0">
                        <a:effectLst/>
                        <a:latin typeface="Calibri" panose="020F0502020204030204" pitchFamily="34" charset="0"/>
                        <a:cs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1F0FF"/>
                    </a:solidFill>
                  </a:tcPr>
                </a:tc>
                <a:tc>
                  <a:txBody>
                    <a:bodyPr/>
                    <a:lstStyle/>
                    <a:p>
                      <a:pPr algn="ctr" fontAlgn="ctr"/>
                      <a:r>
                        <a:rPr lang="en-GB" sz="1400" b="1" i="0" u="none" strike="noStrike" dirty="0">
                          <a:effectLst/>
                          <a:latin typeface="Calibri" panose="020F0502020204030204" pitchFamily="34" charset="0"/>
                          <a:cs typeface="Calibri" panose="020F0502020204030204" pitchFamily="34" charset="0"/>
                        </a:rPr>
                        <a:t>No. of sites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1F0FF"/>
                    </a:solidFill>
                  </a:tcPr>
                </a:tc>
                <a:tc>
                  <a:txBody>
                    <a:bodyPr/>
                    <a:lstStyle/>
                    <a:p>
                      <a:pPr algn="ctr" fontAlgn="ctr"/>
                      <a:r>
                        <a:rPr lang="en-US" sz="1400" b="1" i="0" u="none" strike="noStrike" dirty="0">
                          <a:effectLst/>
                          <a:latin typeface="Calibri" panose="020F0502020204030204" pitchFamily="34" charset="0"/>
                          <a:cs typeface="Calibri" panose="020F0502020204030204" pitchFamily="34" charset="0"/>
                        </a:rPr>
                        <a:t>No of Children &lt; 5 </a:t>
                      </a:r>
                      <a:r>
                        <a:rPr lang="en-US" sz="1400" b="1" i="0" u="none" strike="noStrike" dirty="0" err="1">
                          <a:effectLst/>
                          <a:latin typeface="Calibri" panose="020F0502020204030204" pitchFamily="34" charset="0"/>
                          <a:cs typeface="Calibri" panose="020F0502020204030204" pitchFamily="34" charset="0"/>
                        </a:rPr>
                        <a:t>yrs</a:t>
                      </a:r>
                      <a:r>
                        <a:rPr lang="en-US" sz="1400" b="1" i="0" u="none" strike="noStrike" dirty="0">
                          <a:effectLst/>
                          <a:latin typeface="Calibri" panose="020F0502020204030204" pitchFamily="34" charset="0"/>
                          <a:cs typeface="Calibri" panose="020F0502020204030204" pitchFamily="34" charset="0"/>
                        </a:rPr>
                        <a:t> checked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1F0FF"/>
                    </a:solidFill>
                  </a:tcPr>
                </a:tc>
                <a:tc>
                  <a:txBody>
                    <a:bodyPr/>
                    <a:lstStyle/>
                    <a:p>
                      <a:pPr algn="ctr" fontAlgn="ctr"/>
                      <a:r>
                        <a:rPr lang="en-US" sz="1400" b="1" i="0" u="none" strike="noStrike" dirty="0">
                          <a:effectLst/>
                          <a:latin typeface="Calibri" panose="020F0502020204030204" pitchFamily="34" charset="0"/>
                          <a:cs typeface="Calibri" panose="020F0502020204030204" pitchFamily="34" charset="0"/>
                        </a:rPr>
                        <a:t>No of unvaccinated children &lt; 5 </a:t>
                      </a:r>
                      <a:r>
                        <a:rPr lang="en-US" sz="1400" b="1" i="0" u="none" strike="noStrike" dirty="0" err="1">
                          <a:effectLst/>
                          <a:latin typeface="Calibri" panose="020F0502020204030204" pitchFamily="34" charset="0"/>
                          <a:cs typeface="Calibri" panose="020F0502020204030204" pitchFamily="34" charset="0"/>
                        </a:rPr>
                        <a:t>yrs</a:t>
                      </a:r>
                      <a:r>
                        <a:rPr lang="en-US" sz="1400" b="1" i="0" u="none" strike="noStrike" dirty="0">
                          <a:effectLst/>
                          <a:latin typeface="Calibri" panose="020F0502020204030204" pitchFamily="34" charset="0"/>
                          <a:cs typeface="Calibri" panose="020F0502020204030204" pitchFamily="34" charset="0"/>
                        </a:rPr>
                        <a:t> found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1F0FF"/>
                    </a:solidFill>
                  </a:tcPr>
                </a:tc>
                <a:tc>
                  <a:txBody>
                    <a:bodyPr/>
                    <a:lstStyle/>
                    <a:p>
                      <a:pPr algn="ctr" fontAlgn="ctr"/>
                      <a:r>
                        <a:rPr lang="en-GB" sz="1400" b="1" i="0" u="none" strike="noStrike" dirty="0">
                          <a:effectLst/>
                          <a:latin typeface="Calibri" panose="020F0502020204030204" pitchFamily="34" charset="0"/>
                          <a:cs typeface="Calibri" panose="020F050202020403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1F0FF"/>
                    </a:solidFill>
                  </a:tcPr>
                </a:tc>
              </a:tr>
              <a:tr h="226097">
                <a:tc>
                  <a:txBody>
                    <a:bodyPr/>
                    <a:lstStyle/>
                    <a:p>
                      <a:pPr algn="ctr" fontAlgn="b"/>
                      <a:r>
                        <a:rPr lang="en-GB" sz="1400" b="0" i="0" u="none" strike="noStrike" dirty="0">
                          <a:effectLst/>
                          <a:latin typeface="Calibri" panose="020F0502020204030204" pitchFamily="34" charset="0"/>
                          <a:cs typeface="Calibri" panose="020F0502020204030204" pitchFamily="34" charset="0"/>
                        </a:rPr>
                        <a:t>M1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1" i="0" u="none" strike="noStrike" dirty="0">
                          <a:effectLst/>
                          <a:latin typeface="Calibri" panose="020F0502020204030204" pitchFamily="34" charset="0"/>
                        </a:rPr>
                        <a:t>207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1" i="0" u="none" strike="noStrike">
                          <a:effectLst/>
                          <a:latin typeface="Calibri" panose="020F0502020204030204" pitchFamily="34" charset="0"/>
                        </a:rPr>
                        <a:t>1922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1" i="0" u="none" strike="noStrike">
                          <a:effectLst/>
                          <a:latin typeface="Calibri" panose="020F0502020204030204" pitchFamily="34" charset="0"/>
                        </a:rPr>
                        <a:t>58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1" i="0" u="none" strike="noStrike" dirty="0">
                          <a:effectLst/>
                          <a:latin typeface="Calibri" panose="020F0502020204030204" pitchFamily="34" charset="0"/>
                        </a:rPr>
                        <a:t>3.02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6097">
                <a:tc>
                  <a:txBody>
                    <a:bodyPr/>
                    <a:lstStyle/>
                    <a:p>
                      <a:pPr algn="ctr" fontAlgn="b"/>
                      <a:r>
                        <a:rPr lang="en-GB" sz="1400" b="0" i="0" u="none" strike="noStrike" dirty="0">
                          <a:effectLst/>
                          <a:latin typeface="Calibri" panose="020F0502020204030204" pitchFamily="34" charset="0"/>
                          <a:cs typeface="Calibri" panose="020F0502020204030204" pitchFamily="34" charset="0"/>
                        </a:rPr>
                        <a:t>M2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1" i="0" u="none" strike="noStrike" dirty="0">
                          <a:effectLst/>
                          <a:latin typeface="Calibri" panose="020F0502020204030204" pitchFamily="34" charset="0"/>
                        </a:rPr>
                        <a:t>218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1" i="0" u="none" strike="noStrike" dirty="0">
                          <a:effectLst/>
                          <a:latin typeface="Calibri" panose="020F0502020204030204" pitchFamily="34" charset="0"/>
                        </a:rPr>
                        <a:t>1508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1" i="0" u="none" strike="noStrike">
                          <a:effectLst/>
                          <a:latin typeface="Calibri" panose="020F0502020204030204" pitchFamily="34" charset="0"/>
                        </a:rPr>
                        <a:t>61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1" i="0" u="none" strike="noStrike" dirty="0">
                          <a:effectLst/>
                          <a:latin typeface="Calibri" panose="020F0502020204030204" pitchFamily="34" charset="0"/>
                        </a:rPr>
                        <a:t>4.05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6097">
                <a:tc>
                  <a:txBody>
                    <a:bodyPr/>
                    <a:lstStyle/>
                    <a:p>
                      <a:pPr algn="ctr" fontAlgn="b"/>
                      <a:r>
                        <a:rPr lang="en-GB" sz="1400" b="0" i="0" u="none" strike="noStrike" dirty="0">
                          <a:effectLst/>
                          <a:latin typeface="Calibri" panose="020F0502020204030204" pitchFamily="34" charset="0"/>
                          <a:cs typeface="Calibri" panose="020F0502020204030204" pitchFamily="34" charset="0"/>
                        </a:rPr>
                        <a:t>M3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1" i="0" u="none" strike="noStrike">
                          <a:effectLst/>
                          <a:latin typeface="Calibri" panose="020F0502020204030204" pitchFamily="34" charset="0"/>
                        </a:rPr>
                        <a:t>234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1" i="0" u="none" strike="noStrike" dirty="0">
                          <a:effectLst/>
                          <a:latin typeface="Calibri" panose="020F0502020204030204" pitchFamily="34" charset="0"/>
                        </a:rPr>
                        <a:t>1369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1" i="0" u="none" strike="noStrike">
                          <a:effectLst/>
                          <a:latin typeface="Calibri" panose="020F0502020204030204" pitchFamily="34" charset="0"/>
                        </a:rPr>
                        <a:t>20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1" i="0" u="none" strike="noStrike" dirty="0">
                          <a:effectLst/>
                          <a:latin typeface="Calibri" panose="020F0502020204030204" pitchFamily="34" charset="0"/>
                        </a:rPr>
                        <a:t>1.46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6097">
                <a:tc>
                  <a:txBody>
                    <a:bodyPr/>
                    <a:lstStyle/>
                    <a:p>
                      <a:pPr algn="ctr" fontAlgn="b"/>
                      <a:r>
                        <a:rPr lang="en-GB" sz="1400" b="0" i="0" u="none" strike="noStrike" dirty="0">
                          <a:effectLst/>
                          <a:latin typeface="Calibri" panose="020F0502020204030204" pitchFamily="34" charset="0"/>
                          <a:cs typeface="Calibri" panose="020F0502020204030204" pitchFamily="34" charset="0"/>
                        </a:rPr>
                        <a:t>M4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1" i="0" u="none" strike="noStrike">
                          <a:effectLst/>
                          <a:latin typeface="Calibri" panose="020F0502020204030204" pitchFamily="34" charset="0"/>
                        </a:rPr>
                        <a:t>132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1" i="0" u="none" strike="noStrike" dirty="0">
                          <a:effectLst/>
                          <a:latin typeface="Calibri" panose="020F0502020204030204" pitchFamily="34" charset="0"/>
                        </a:rPr>
                        <a:t>693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1" i="0" u="none" strike="noStrike" dirty="0">
                          <a:effectLst/>
                          <a:latin typeface="Calibri" panose="020F0502020204030204" pitchFamily="34" charset="0"/>
                        </a:rPr>
                        <a:t>11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1" i="0" u="none" strike="noStrike" dirty="0">
                          <a:effectLst/>
                          <a:latin typeface="Calibri" panose="020F0502020204030204" pitchFamily="34" charset="0"/>
                        </a:rPr>
                        <a:t>1.59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6097">
                <a:tc>
                  <a:txBody>
                    <a:bodyPr/>
                    <a:lstStyle/>
                    <a:p>
                      <a:pPr algn="ctr" fontAlgn="b"/>
                      <a:r>
                        <a:rPr lang="en-GB" sz="1400" b="0" i="0" u="none" strike="noStrike" dirty="0">
                          <a:effectLst/>
                          <a:latin typeface="Calibri" panose="020F0502020204030204" pitchFamily="34" charset="0"/>
                          <a:cs typeface="Calibri" panose="020F0502020204030204" pitchFamily="34" charset="0"/>
                        </a:rPr>
                        <a:t>M5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1" i="0" u="none" strike="noStrike">
                          <a:effectLst/>
                          <a:latin typeface="Calibri" panose="020F0502020204030204" pitchFamily="34" charset="0"/>
                        </a:rPr>
                        <a:t>253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1" i="0" u="none" strike="noStrike">
                          <a:effectLst/>
                          <a:latin typeface="Calibri" panose="020F0502020204030204" pitchFamily="34" charset="0"/>
                        </a:rPr>
                        <a:t>2240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1" i="0" u="none" strike="noStrike" dirty="0">
                          <a:effectLst/>
                          <a:latin typeface="Calibri" panose="020F0502020204030204" pitchFamily="34" charset="0"/>
                        </a:rPr>
                        <a:t>49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400" b="1" i="0" u="none" strike="noStrike" dirty="0">
                          <a:effectLst/>
                          <a:latin typeface="Calibri" panose="020F0502020204030204" pitchFamily="34" charset="0"/>
                        </a:rPr>
                        <a:t>2.19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6097">
                <a:tc>
                  <a:txBody>
                    <a:bodyPr/>
                    <a:lstStyle/>
                    <a:p>
                      <a:pPr algn="ctr" fontAlgn="b"/>
                      <a:r>
                        <a:rPr lang="en-GB" sz="1400" b="1" i="0" u="none" strike="noStrike" dirty="0">
                          <a:effectLst/>
                          <a:latin typeface="Calibri" panose="020F0502020204030204" pitchFamily="34" charset="0"/>
                          <a:cs typeface="Calibri" panose="020F0502020204030204" pitchFamily="34" charset="0"/>
                        </a:rPr>
                        <a:t>Total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1F0FF"/>
                    </a:solidFill>
                  </a:tcPr>
                </a:tc>
                <a:tc>
                  <a:txBody>
                    <a:bodyPr/>
                    <a:lstStyle/>
                    <a:p>
                      <a:pPr algn="ctr" fontAlgn="ctr"/>
                      <a:r>
                        <a:rPr lang="en-IN" sz="1400" b="1" i="0" u="none" strike="noStrike">
                          <a:effectLst/>
                          <a:latin typeface="Calibri" panose="020F0502020204030204" pitchFamily="34" charset="0"/>
                        </a:rPr>
                        <a:t>1044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1F0FF"/>
                    </a:solidFill>
                  </a:tcPr>
                </a:tc>
                <a:tc>
                  <a:txBody>
                    <a:bodyPr/>
                    <a:lstStyle/>
                    <a:p>
                      <a:pPr algn="ctr" fontAlgn="ctr"/>
                      <a:r>
                        <a:rPr lang="en-IN" sz="1400" b="1" i="0" u="none" strike="noStrike">
                          <a:effectLst/>
                          <a:latin typeface="Calibri" panose="020F0502020204030204" pitchFamily="34" charset="0"/>
                        </a:rPr>
                        <a:t>7732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1F0FF"/>
                    </a:solidFill>
                  </a:tcPr>
                </a:tc>
                <a:tc>
                  <a:txBody>
                    <a:bodyPr/>
                    <a:lstStyle/>
                    <a:p>
                      <a:pPr algn="ctr" fontAlgn="ctr"/>
                      <a:r>
                        <a:rPr lang="en-IN" sz="1400" b="1" i="0" u="none" strike="noStrike" dirty="0">
                          <a:effectLst/>
                          <a:latin typeface="Calibri" panose="020F0502020204030204" pitchFamily="34" charset="0"/>
                        </a:rPr>
                        <a:t>199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1F0FF"/>
                    </a:solidFill>
                  </a:tcPr>
                </a:tc>
                <a:tc>
                  <a:txBody>
                    <a:bodyPr/>
                    <a:lstStyle/>
                    <a:p>
                      <a:pPr algn="ctr" fontAlgn="ctr"/>
                      <a:r>
                        <a:rPr lang="en-IN" sz="1400" b="1" i="0" u="none" strike="noStrike" dirty="0">
                          <a:effectLst/>
                          <a:latin typeface="Calibri" panose="020F0502020204030204" pitchFamily="34" charset="0"/>
                        </a:rPr>
                        <a:t>2.57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1F0FF"/>
                    </a:solidFill>
                  </a:tcPr>
                </a:tc>
              </a:tr>
            </a:tbl>
          </a:graphicData>
        </a:graphic>
      </p:graphicFrame>
      <p:graphicFrame>
        <p:nvGraphicFramePr>
          <p:cNvPr id="15" name="Object 38"/>
          <p:cNvGraphicFramePr>
            <a:graphicFrameLocks noGrp="1" noChangeAspect="1"/>
          </p:cNvGraphicFramePr>
          <p:nvPr>
            <p:ph sz="quarter" idx="4"/>
            <p:extLst>
              <p:ext uri="{D42A27DB-BD31-4B8C-83A1-F6EECF244321}">
                <p14:modId xmlns:p14="http://schemas.microsoft.com/office/powerpoint/2010/main" xmlns="" val="2184269137"/>
              </p:ext>
            </p:extLst>
          </p:nvPr>
        </p:nvGraphicFramePr>
        <p:xfrm>
          <a:off x="107504" y="441324"/>
          <a:ext cx="8707883" cy="363574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xmlns="" val="3384893405"/>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343156" y="657225"/>
            <a:ext cx="3924300" cy="594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0419" name="Text Box 3"/>
          <p:cNvSpPr txBox="1">
            <a:spLocks noChangeArrowheads="1"/>
          </p:cNvSpPr>
          <p:nvPr/>
        </p:nvSpPr>
        <p:spPr bwMode="auto">
          <a:xfrm>
            <a:off x="5486400" y="2522538"/>
            <a:ext cx="3423501" cy="12003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r>
              <a:rPr lang="en-US" altLang="en-US" sz="1800" b="1" dirty="0">
                <a:solidFill>
                  <a:srgbClr val="000000"/>
                </a:solidFill>
                <a:latin typeface="Calibri" pitchFamily="34" charset="0"/>
              </a:rPr>
              <a:t>North Karnataka</a:t>
            </a:r>
          </a:p>
          <a:p>
            <a:pPr>
              <a:spcBef>
                <a:spcPct val="0"/>
              </a:spcBef>
              <a:buFontTx/>
              <a:buNone/>
            </a:pPr>
            <a:r>
              <a:rPr lang="en-US" altLang="en-US" sz="1800" b="1" dirty="0">
                <a:solidFill>
                  <a:srgbClr val="000000"/>
                </a:solidFill>
                <a:latin typeface="Calibri" pitchFamily="34" charset="0"/>
              </a:rPr>
              <a:t>(Since 2003-04 Polio Outbreak)</a:t>
            </a:r>
          </a:p>
          <a:p>
            <a:pPr>
              <a:spcBef>
                <a:spcPct val="0"/>
              </a:spcBef>
              <a:buFontTx/>
              <a:buNone/>
            </a:pPr>
            <a:r>
              <a:rPr lang="en-US" altLang="en-US" sz="1800" b="1" dirty="0">
                <a:solidFill>
                  <a:srgbClr val="000000"/>
                </a:solidFill>
                <a:latin typeface="Calibri" pitchFamily="34" charset="0"/>
              </a:rPr>
              <a:t>Booth day + </a:t>
            </a:r>
          </a:p>
          <a:p>
            <a:pPr>
              <a:spcBef>
                <a:spcPct val="0"/>
              </a:spcBef>
              <a:buFontTx/>
              <a:buNone/>
            </a:pPr>
            <a:r>
              <a:rPr lang="en-US" altLang="en-US" sz="1800" b="1" dirty="0">
                <a:solidFill>
                  <a:srgbClr val="000000"/>
                </a:solidFill>
                <a:latin typeface="Calibri" pitchFamily="34" charset="0"/>
              </a:rPr>
              <a:t>3 days House to House in all </a:t>
            </a:r>
            <a:r>
              <a:rPr lang="en-US" altLang="en-US" sz="1800" b="1" dirty="0" smtClean="0">
                <a:solidFill>
                  <a:srgbClr val="000000"/>
                </a:solidFill>
                <a:latin typeface="Calibri" pitchFamily="34" charset="0"/>
              </a:rPr>
              <a:t>areas</a:t>
            </a:r>
            <a:endParaRPr lang="en-US" altLang="en-US" sz="1800" b="1" dirty="0">
              <a:solidFill>
                <a:srgbClr val="000000"/>
              </a:solidFill>
              <a:latin typeface="Calibri" pitchFamily="34" charset="0"/>
            </a:endParaRPr>
          </a:p>
        </p:txBody>
      </p:sp>
      <p:sp>
        <p:nvSpPr>
          <p:cNvPr id="60420" name="Text Box 4"/>
          <p:cNvSpPr txBox="1">
            <a:spLocks noChangeArrowheads="1"/>
          </p:cNvSpPr>
          <p:nvPr/>
        </p:nvSpPr>
        <p:spPr bwMode="auto">
          <a:xfrm>
            <a:off x="179389" y="5157788"/>
            <a:ext cx="2707472" cy="12003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r>
              <a:rPr lang="en-US" altLang="en-US" sz="1800" b="1" dirty="0">
                <a:solidFill>
                  <a:srgbClr val="000000"/>
                </a:solidFill>
                <a:latin typeface="Calibri" pitchFamily="34" charset="0"/>
              </a:rPr>
              <a:t>South Karnataka</a:t>
            </a:r>
          </a:p>
          <a:p>
            <a:pPr>
              <a:spcBef>
                <a:spcPct val="0"/>
              </a:spcBef>
              <a:buFontTx/>
              <a:buNone/>
            </a:pPr>
            <a:r>
              <a:rPr lang="en-US" altLang="en-US" sz="1800" b="1" dirty="0">
                <a:solidFill>
                  <a:srgbClr val="000000"/>
                </a:solidFill>
                <a:latin typeface="Calibri" pitchFamily="34" charset="0"/>
              </a:rPr>
              <a:t>Booth day + </a:t>
            </a:r>
          </a:p>
          <a:p>
            <a:pPr>
              <a:spcBef>
                <a:spcPct val="0"/>
              </a:spcBef>
              <a:buFontTx/>
              <a:buNone/>
            </a:pPr>
            <a:r>
              <a:rPr lang="en-US" altLang="en-US" sz="1800" b="1" dirty="0">
                <a:solidFill>
                  <a:srgbClr val="000000"/>
                </a:solidFill>
                <a:latin typeface="Calibri" pitchFamily="34" charset="0"/>
              </a:rPr>
              <a:t>2 days H-t-H in Rural &amp;</a:t>
            </a:r>
          </a:p>
          <a:p>
            <a:pPr>
              <a:spcBef>
                <a:spcPct val="0"/>
              </a:spcBef>
              <a:buFontTx/>
              <a:buNone/>
            </a:pPr>
            <a:r>
              <a:rPr lang="en-US" altLang="en-US" sz="1800" b="1" dirty="0">
                <a:solidFill>
                  <a:srgbClr val="000000"/>
                </a:solidFill>
                <a:latin typeface="Calibri" pitchFamily="34" charset="0"/>
              </a:rPr>
              <a:t>3 day H-t-H in Urban </a:t>
            </a:r>
            <a:r>
              <a:rPr lang="en-US" altLang="en-US" sz="1800" b="1" dirty="0" smtClean="0">
                <a:solidFill>
                  <a:srgbClr val="000000"/>
                </a:solidFill>
                <a:latin typeface="Calibri" pitchFamily="34" charset="0"/>
              </a:rPr>
              <a:t>areas</a:t>
            </a:r>
            <a:endParaRPr lang="en-US" altLang="en-US" sz="1800" b="1" dirty="0">
              <a:solidFill>
                <a:srgbClr val="000000"/>
              </a:solidFill>
              <a:latin typeface="Calibri" pitchFamily="34" charset="0"/>
            </a:endParaRPr>
          </a:p>
        </p:txBody>
      </p:sp>
      <p:sp>
        <p:nvSpPr>
          <p:cNvPr id="60421" name="Text Box 5"/>
          <p:cNvSpPr txBox="1">
            <a:spLocks noChangeArrowheads="1"/>
          </p:cNvSpPr>
          <p:nvPr/>
        </p:nvSpPr>
        <p:spPr bwMode="auto">
          <a:xfrm>
            <a:off x="228627" y="116635"/>
            <a:ext cx="4193777" cy="1077218"/>
          </a:xfrm>
          <a:prstGeom prst="rect">
            <a:avLst/>
          </a:prstGeom>
          <a:solidFill>
            <a:srgbClr val="761E6C"/>
          </a:solidFill>
          <a:ln>
            <a:noFill/>
          </a:ln>
          <a:effectLst/>
          <a:extLst/>
        </p:spPr>
        <p:txBody>
          <a:bodyPr wrap="none">
            <a:spAutoFit/>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Tx/>
              <a:buNone/>
            </a:pPr>
            <a:r>
              <a:rPr lang="en-US" altLang="en-US" b="1" dirty="0">
                <a:solidFill>
                  <a:prstClr val="white"/>
                </a:solidFill>
                <a:latin typeface="Century Gothic" panose="020B0502020202020204" pitchFamily="34" charset="0"/>
              </a:rPr>
              <a:t>Karnataka State </a:t>
            </a:r>
            <a:r>
              <a:rPr lang="en-US" altLang="en-US" b="1" dirty="0" smtClean="0">
                <a:solidFill>
                  <a:prstClr val="white"/>
                </a:solidFill>
                <a:latin typeface="Century Gothic" panose="020B0502020202020204" pitchFamily="34" charset="0"/>
              </a:rPr>
              <a:t>NID</a:t>
            </a:r>
            <a:endParaRPr lang="en-US" altLang="en-US" b="1" dirty="0">
              <a:solidFill>
                <a:prstClr val="white"/>
              </a:solidFill>
              <a:latin typeface="Century Gothic" panose="020B0502020202020204" pitchFamily="34" charset="0"/>
            </a:endParaRPr>
          </a:p>
          <a:p>
            <a:pPr>
              <a:spcBef>
                <a:spcPct val="0"/>
              </a:spcBef>
              <a:buFontTx/>
              <a:buNone/>
            </a:pPr>
            <a:r>
              <a:rPr lang="en-US" altLang="en-US" dirty="0" smtClean="0">
                <a:solidFill>
                  <a:prstClr val="white"/>
                </a:solidFill>
                <a:latin typeface="Century Gothic" panose="020B0502020202020204" pitchFamily="34" charset="0"/>
              </a:rPr>
              <a:t>3</a:t>
            </a:r>
            <a:r>
              <a:rPr lang="en-US" altLang="en-US" baseline="30000" dirty="0" smtClean="0">
                <a:solidFill>
                  <a:prstClr val="white"/>
                </a:solidFill>
                <a:latin typeface="Century Gothic" panose="020B0502020202020204" pitchFamily="34" charset="0"/>
              </a:rPr>
              <a:t>rd</a:t>
            </a:r>
            <a:r>
              <a:rPr lang="en-US" altLang="en-US" dirty="0" smtClean="0">
                <a:solidFill>
                  <a:prstClr val="white"/>
                </a:solidFill>
                <a:latin typeface="Century Gothic" panose="020B0502020202020204" pitchFamily="34" charset="0"/>
              </a:rPr>
              <a:t> February 2019</a:t>
            </a:r>
            <a:endParaRPr lang="en-US" altLang="en-US" dirty="0">
              <a:solidFill>
                <a:prstClr val="white"/>
              </a:solidFill>
              <a:latin typeface="Century Gothic" panose="020B0502020202020204" pitchFamily="34" charset="0"/>
            </a:endParaRPr>
          </a:p>
        </p:txBody>
      </p:sp>
    </p:spTree>
    <p:extLst>
      <p:ext uri="{BB962C8B-B14F-4D97-AF65-F5344CB8AC3E}">
        <p14:creationId xmlns:p14="http://schemas.microsoft.com/office/powerpoint/2010/main" xmlns="" val="1746515779"/>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28800"/>
            <a:ext cx="7772400" cy="1470025"/>
          </a:xfrm>
        </p:spPr>
        <p:txBody>
          <a:bodyPr/>
          <a:lstStyle/>
          <a:p>
            <a:r>
              <a:rPr lang="en-US" dirty="0" smtClean="0"/>
              <a:t>Importance of High Risk areas &amp; HRA Validation</a:t>
            </a:r>
            <a:endParaRPr lang="en-US" dirty="0"/>
          </a:p>
        </p:txBody>
      </p:sp>
    </p:spTree>
    <p:extLst>
      <p:ext uri="{BB962C8B-B14F-4D97-AF65-F5344CB8AC3E}">
        <p14:creationId xmlns:p14="http://schemas.microsoft.com/office/powerpoint/2010/main" xmlns="" val="5147339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idx="4294967295"/>
          </p:nvPr>
        </p:nvSpPr>
        <p:spPr/>
        <p:txBody>
          <a:bodyPr/>
          <a:lstStyle/>
          <a:p>
            <a:pPr eaLnBrk="1" hangingPunct="1"/>
            <a:r>
              <a:rPr lang="en-US" altLang="en-US" sz="3200" b="1" dirty="0" smtClean="0">
                <a:solidFill>
                  <a:srgbClr val="0000CC"/>
                </a:solidFill>
                <a:latin typeface="Calibri" pitchFamily="34" charset="0"/>
              </a:rPr>
              <a:t>Mitigating Risks to Polio Eradication</a:t>
            </a:r>
            <a:endParaRPr lang="en-US" altLang="en-US" sz="3200" b="1" i="1" dirty="0" smtClean="0">
              <a:solidFill>
                <a:srgbClr val="0000CC"/>
              </a:solidFill>
              <a:latin typeface="Calibri" pitchFamily="34" charset="0"/>
            </a:endParaRPr>
          </a:p>
        </p:txBody>
      </p:sp>
      <p:sp>
        <p:nvSpPr>
          <p:cNvPr id="17411" name="Rectangle 3"/>
          <p:cNvSpPr>
            <a:spLocks noGrp="1" noChangeArrowheads="1"/>
          </p:cNvSpPr>
          <p:nvPr>
            <p:ph type="body" idx="4294967295"/>
          </p:nvPr>
        </p:nvSpPr>
        <p:spPr>
          <a:xfrm>
            <a:off x="231775" y="2738438"/>
            <a:ext cx="8718550" cy="3648075"/>
          </a:xfrm>
        </p:spPr>
        <p:txBody>
          <a:bodyPr/>
          <a:lstStyle/>
          <a:p>
            <a:pPr marL="990600" lvl="1" indent="-533400" eaLnBrk="1" hangingPunct="1">
              <a:lnSpc>
                <a:spcPct val="90000"/>
              </a:lnSpc>
              <a:spcBef>
                <a:spcPct val="55000"/>
              </a:spcBef>
              <a:buFont typeface="Wingdings" pitchFamily="2" charset="2"/>
              <a:buChar char="ü"/>
            </a:pPr>
            <a:r>
              <a:rPr lang="en-US" altLang="en-US" smtClean="0"/>
              <a:t>Identify and consistently cover areas and populations at high risk for importation and spread of poliovirus </a:t>
            </a:r>
          </a:p>
          <a:p>
            <a:pPr marL="1371600" lvl="2" indent="-457200" eaLnBrk="1" hangingPunct="1">
              <a:lnSpc>
                <a:spcPct val="90000"/>
              </a:lnSpc>
              <a:spcBef>
                <a:spcPct val="55000"/>
              </a:spcBef>
              <a:buFontTx/>
              <a:buAutoNum type="arabicPeriod"/>
            </a:pPr>
            <a:r>
              <a:rPr lang="en-US" altLang="en-US" smtClean="0"/>
              <a:t>High quality Pulse polio supplementary immunization campaigns </a:t>
            </a:r>
          </a:p>
          <a:p>
            <a:pPr marL="1371600" lvl="2" indent="-457200" eaLnBrk="1" hangingPunct="1">
              <a:lnSpc>
                <a:spcPct val="90000"/>
              </a:lnSpc>
              <a:spcBef>
                <a:spcPct val="55000"/>
              </a:spcBef>
              <a:buFontTx/>
              <a:buAutoNum type="arabicPeriod"/>
            </a:pPr>
            <a:r>
              <a:rPr lang="en-US" altLang="en-US" smtClean="0"/>
              <a:t>Intensify Routine Immunization  </a:t>
            </a:r>
          </a:p>
          <a:p>
            <a:pPr marL="1371600" lvl="2" indent="-457200" eaLnBrk="1" hangingPunct="1">
              <a:lnSpc>
                <a:spcPct val="90000"/>
              </a:lnSpc>
              <a:spcBef>
                <a:spcPct val="55000"/>
              </a:spcBef>
              <a:buFontTx/>
              <a:buAutoNum type="arabicPeriod"/>
            </a:pPr>
            <a:r>
              <a:rPr lang="en-US" altLang="en-US" smtClean="0"/>
              <a:t>Intensify AFP surveillance particularly amongst migrants </a:t>
            </a:r>
          </a:p>
        </p:txBody>
      </p:sp>
      <p:sp>
        <p:nvSpPr>
          <p:cNvPr id="17412" name="Rectangle 2"/>
          <p:cNvSpPr>
            <a:spLocks noChangeArrowheads="1"/>
          </p:cNvSpPr>
          <p:nvPr/>
        </p:nvSpPr>
        <p:spPr bwMode="auto">
          <a:xfrm>
            <a:off x="385763" y="1249363"/>
            <a:ext cx="82296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fontAlgn="base" hangingPunct="1">
              <a:spcBef>
                <a:spcPct val="0"/>
              </a:spcBef>
              <a:spcAft>
                <a:spcPct val="0"/>
              </a:spcAft>
              <a:buFontTx/>
              <a:buNone/>
            </a:pPr>
            <a:r>
              <a:rPr lang="en-US" altLang="en-US" sz="2800" b="1" i="1">
                <a:solidFill>
                  <a:srgbClr val="800000"/>
                </a:solidFill>
              </a:rPr>
              <a:t>Emergency Preparedness and Response Plan </a:t>
            </a:r>
            <a:r>
              <a:rPr lang="en-US" altLang="en-US" sz="2800" b="1" i="1">
                <a:solidFill>
                  <a:srgbClr val="0000CC"/>
                </a:solidFill>
              </a:rPr>
              <a:t>Key actions to be undertaken</a:t>
            </a:r>
          </a:p>
        </p:txBody>
      </p:sp>
    </p:spTree>
    <p:extLst>
      <p:ext uri="{BB962C8B-B14F-4D97-AF65-F5344CB8AC3E}">
        <p14:creationId xmlns:p14="http://schemas.microsoft.com/office/powerpoint/2010/main" xmlns="" val="1265268342"/>
      </p:ext>
    </p:extLst>
  </p:cSld>
  <p:clrMapOvr>
    <a:masterClrMapping/>
  </p:clrMapOvr>
  <p:transition>
    <p:wipe dir="d"/>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0" y="0"/>
            <a:ext cx="9144000" cy="1143000"/>
          </a:xfrm>
          <a:solidFill>
            <a:srgbClr val="820082"/>
          </a:solidFill>
        </p:spPr>
        <p:txBody>
          <a:bodyPr>
            <a:normAutofit/>
          </a:bodyPr>
          <a:lstStyle/>
          <a:p>
            <a:pPr eaLnBrk="1" hangingPunct="1"/>
            <a:r>
              <a:rPr lang="en-US" altLang="en-US" sz="4000" b="1" dirty="0" smtClean="0">
                <a:solidFill>
                  <a:schemeClr val="bg1"/>
                </a:solidFill>
                <a:latin typeface="Century Gothic" panose="020B0502020202020204" pitchFamily="34" charset="0"/>
              </a:rPr>
              <a:t>Focus area for NID </a:t>
            </a:r>
          </a:p>
        </p:txBody>
      </p:sp>
      <p:sp>
        <p:nvSpPr>
          <p:cNvPr id="74755" name="Rectangle 3"/>
          <p:cNvSpPr>
            <a:spLocks noGrp="1" noChangeArrowheads="1"/>
          </p:cNvSpPr>
          <p:nvPr>
            <p:ph type="body" idx="1"/>
          </p:nvPr>
        </p:nvSpPr>
        <p:spPr/>
        <p:txBody>
          <a:bodyPr/>
          <a:lstStyle/>
          <a:p>
            <a:pPr eaLnBrk="1" hangingPunct="1"/>
            <a:r>
              <a:rPr lang="en-US" altLang="en-US" dirty="0" smtClean="0">
                <a:latin typeface="Times New Roman" pitchFamily="18" charset="0"/>
              </a:rPr>
              <a:t>Focus on coverage and monitoring of migratory and settled High Risk Areas  </a:t>
            </a:r>
          </a:p>
          <a:p>
            <a:pPr eaLnBrk="1" hangingPunct="1"/>
            <a:endParaRPr lang="en-US" altLang="en-US" dirty="0" smtClean="0">
              <a:latin typeface="Times New Roman" pitchFamily="18" charset="0"/>
            </a:endParaRPr>
          </a:p>
          <a:p>
            <a:pPr eaLnBrk="1" hangingPunct="1"/>
            <a:r>
              <a:rPr lang="en-US" altLang="en-US" dirty="0" smtClean="0">
                <a:latin typeface="Times New Roman" pitchFamily="18" charset="0"/>
              </a:rPr>
              <a:t>Focus to continue on coverage and quality of activities in North Karnataka </a:t>
            </a:r>
          </a:p>
          <a:p>
            <a:pPr eaLnBrk="1" hangingPunct="1"/>
            <a:endParaRPr lang="en-US" altLang="en-US" dirty="0" smtClean="0">
              <a:latin typeface="Times New Roman" pitchFamily="18" charset="0"/>
            </a:endParaRPr>
          </a:p>
          <a:p>
            <a:pPr eaLnBrk="1" hangingPunct="1"/>
            <a:r>
              <a:rPr lang="en-US" altLang="en-US" dirty="0" smtClean="0">
                <a:latin typeface="Times New Roman" pitchFamily="18" charset="0"/>
              </a:rPr>
              <a:t>Focus needed on Urban areas, </a:t>
            </a:r>
            <a:r>
              <a:rPr lang="en-US" altLang="en-US" dirty="0" err="1" smtClean="0">
                <a:latin typeface="Times New Roman" pitchFamily="18" charset="0"/>
              </a:rPr>
              <a:t>Unserved</a:t>
            </a:r>
            <a:r>
              <a:rPr lang="en-US" altLang="en-US" dirty="0" smtClean="0">
                <a:latin typeface="Times New Roman" pitchFamily="18" charset="0"/>
              </a:rPr>
              <a:t> and Underserved populations</a:t>
            </a:r>
          </a:p>
        </p:txBody>
      </p:sp>
    </p:spTree>
    <p:extLst>
      <p:ext uri="{BB962C8B-B14F-4D97-AF65-F5344CB8AC3E}">
        <p14:creationId xmlns:p14="http://schemas.microsoft.com/office/powerpoint/2010/main" xmlns="" val="2749719869"/>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3"/>
          <p:cNvSpPr>
            <a:spLocks noGrp="1" noChangeArrowheads="1"/>
          </p:cNvSpPr>
          <p:nvPr>
            <p:ph type="body" sz="half" idx="4294967295"/>
          </p:nvPr>
        </p:nvSpPr>
        <p:spPr>
          <a:xfrm>
            <a:off x="4710113" y="2751137"/>
            <a:ext cx="4038600" cy="3789379"/>
          </a:xfrm>
          <a:solidFill>
            <a:srgbClr val="FFFF00"/>
          </a:solidFill>
        </p:spPr>
        <p:txBody>
          <a:bodyPr/>
          <a:lstStyle/>
          <a:p>
            <a:pPr algn="ctr">
              <a:lnSpc>
                <a:spcPct val="90000"/>
              </a:lnSpc>
              <a:buFontTx/>
              <a:buNone/>
            </a:pPr>
            <a:r>
              <a:rPr lang="en-US" altLang="en-US" b="1" i="1" dirty="0" smtClean="0"/>
              <a:t>Non migratory or settled population</a:t>
            </a:r>
            <a:r>
              <a:rPr lang="en-US" altLang="en-US" sz="2400" dirty="0" smtClean="0"/>
              <a:t> </a:t>
            </a:r>
          </a:p>
          <a:p>
            <a:pPr>
              <a:lnSpc>
                <a:spcPct val="90000"/>
              </a:lnSpc>
            </a:pPr>
            <a:r>
              <a:rPr lang="en-US" altLang="en-US" sz="2400" dirty="0" smtClean="0"/>
              <a:t>Risk of WPV transmission  and spread following importation high</a:t>
            </a:r>
          </a:p>
          <a:p>
            <a:pPr lvl="1">
              <a:lnSpc>
                <a:spcPct val="90000"/>
              </a:lnSpc>
            </a:pPr>
            <a:r>
              <a:rPr lang="en-US" altLang="en-US" sz="2000" dirty="0" smtClean="0"/>
              <a:t>Malegaon, </a:t>
            </a:r>
            <a:r>
              <a:rPr lang="en-US" altLang="en-US" sz="2000" dirty="0" err="1" smtClean="0"/>
              <a:t>Murshidabad</a:t>
            </a:r>
            <a:r>
              <a:rPr lang="en-US" altLang="en-US" sz="2000" dirty="0" smtClean="0"/>
              <a:t> &amp; </a:t>
            </a:r>
            <a:r>
              <a:rPr lang="en-US" altLang="en-US" sz="2000" dirty="0" err="1" smtClean="0"/>
              <a:t>Pakur</a:t>
            </a:r>
            <a:r>
              <a:rPr lang="en-US" altLang="en-US" sz="2000" dirty="0" smtClean="0"/>
              <a:t> </a:t>
            </a:r>
            <a:r>
              <a:rPr lang="en-US" altLang="en-US" sz="2000" dirty="0" err="1" smtClean="0"/>
              <a:t>etc</a:t>
            </a:r>
            <a:r>
              <a:rPr lang="en-US" altLang="en-US" sz="2000" dirty="0" smtClean="0"/>
              <a:t>  </a:t>
            </a:r>
          </a:p>
          <a:p>
            <a:pPr>
              <a:lnSpc>
                <a:spcPct val="90000"/>
              </a:lnSpc>
            </a:pPr>
            <a:r>
              <a:rPr lang="en-US" altLang="en-US" sz="2400" dirty="0" smtClean="0"/>
              <a:t>Poor RI coverage with variable SIA coverage</a:t>
            </a:r>
          </a:p>
        </p:txBody>
      </p:sp>
      <p:sp>
        <p:nvSpPr>
          <p:cNvPr id="76803" name="Rectangle 4"/>
          <p:cNvSpPr>
            <a:spLocks noChangeArrowheads="1"/>
          </p:cNvSpPr>
          <p:nvPr/>
        </p:nvSpPr>
        <p:spPr bwMode="auto">
          <a:xfrm>
            <a:off x="395290" y="2703530"/>
            <a:ext cx="4024312" cy="3836987"/>
          </a:xfrm>
          <a:prstGeom prst="rect">
            <a:avLst/>
          </a:prstGeom>
          <a:solidFill>
            <a:srgbClr val="FF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buFontTx/>
              <a:buNone/>
            </a:pPr>
            <a:r>
              <a:rPr lang="en-US" altLang="en-US" b="1" i="1">
                <a:solidFill>
                  <a:srgbClr val="000000"/>
                </a:solidFill>
              </a:rPr>
              <a:t>Migratory </a:t>
            </a:r>
          </a:p>
          <a:p>
            <a:r>
              <a:rPr lang="en-US" altLang="en-US" sz="2400">
                <a:solidFill>
                  <a:srgbClr val="000000"/>
                </a:solidFill>
              </a:rPr>
              <a:t>Responsible for importations of WPVs</a:t>
            </a:r>
          </a:p>
          <a:p>
            <a:r>
              <a:rPr lang="en-US" altLang="en-US" sz="2400">
                <a:solidFill>
                  <a:srgbClr val="000000"/>
                </a:solidFill>
              </a:rPr>
              <a:t>Capable of sustaining low level transmission and moving virus back and forth </a:t>
            </a:r>
          </a:p>
          <a:p>
            <a:r>
              <a:rPr lang="en-US" altLang="en-US" sz="2400">
                <a:solidFill>
                  <a:srgbClr val="000000"/>
                </a:solidFill>
              </a:rPr>
              <a:t>Poorly covered in RI &amp; SIAs </a:t>
            </a:r>
          </a:p>
        </p:txBody>
      </p:sp>
      <p:sp>
        <p:nvSpPr>
          <p:cNvPr id="76804" name="Line 5"/>
          <p:cNvSpPr>
            <a:spLocks noChangeShapeType="1"/>
          </p:cNvSpPr>
          <p:nvPr/>
        </p:nvSpPr>
        <p:spPr bwMode="auto">
          <a:xfrm flipH="1">
            <a:off x="3749679" y="1651024"/>
            <a:ext cx="884238" cy="942975"/>
          </a:xfrm>
          <a:prstGeom prst="line">
            <a:avLst/>
          </a:prstGeom>
          <a:noFill/>
          <a:ln w="5715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IN">
              <a:solidFill>
                <a:prstClr val="black"/>
              </a:solidFill>
            </a:endParaRPr>
          </a:p>
        </p:txBody>
      </p:sp>
      <p:sp>
        <p:nvSpPr>
          <p:cNvPr id="76805" name="Line 6"/>
          <p:cNvSpPr>
            <a:spLocks noChangeShapeType="1"/>
          </p:cNvSpPr>
          <p:nvPr/>
        </p:nvSpPr>
        <p:spPr bwMode="auto">
          <a:xfrm>
            <a:off x="4710113" y="1651024"/>
            <a:ext cx="882650" cy="942975"/>
          </a:xfrm>
          <a:prstGeom prst="line">
            <a:avLst/>
          </a:prstGeom>
          <a:noFill/>
          <a:ln w="5715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IN">
              <a:solidFill>
                <a:prstClr val="black"/>
              </a:solidFill>
            </a:endParaRPr>
          </a:p>
        </p:txBody>
      </p:sp>
      <p:sp>
        <p:nvSpPr>
          <p:cNvPr id="76806" name="Rectangle 7"/>
          <p:cNvSpPr>
            <a:spLocks noChangeArrowheads="1"/>
          </p:cNvSpPr>
          <p:nvPr/>
        </p:nvSpPr>
        <p:spPr bwMode="auto">
          <a:xfrm>
            <a:off x="395290" y="741363"/>
            <a:ext cx="8509000" cy="614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a:lnSpc>
                <a:spcPct val="125000"/>
              </a:lnSpc>
              <a:spcBef>
                <a:spcPct val="0"/>
              </a:spcBef>
              <a:buFontTx/>
              <a:buNone/>
            </a:pPr>
            <a:r>
              <a:rPr lang="en-GB" altLang="en-US" sz="2400" b="1">
                <a:solidFill>
                  <a:srgbClr val="800000"/>
                </a:solidFill>
              </a:rPr>
              <a:t>Areas at a higher risk of wild polio virus transmission &amp; Other vaccine preventable diseases</a:t>
            </a:r>
          </a:p>
          <a:p>
            <a:pPr algn="ctr">
              <a:lnSpc>
                <a:spcPct val="125000"/>
              </a:lnSpc>
              <a:spcBef>
                <a:spcPct val="0"/>
              </a:spcBef>
              <a:buFontTx/>
              <a:buNone/>
            </a:pPr>
            <a:endParaRPr lang="en-GB" altLang="en-US" sz="3600" b="1">
              <a:solidFill>
                <a:srgbClr val="0000CC"/>
              </a:solidFill>
              <a:latin typeface="Calibri" pitchFamily="34" charset="0"/>
            </a:endParaRPr>
          </a:p>
        </p:txBody>
      </p:sp>
      <p:sp>
        <p:nvSpPr>
          <p:cNvPr id="76807" name="Title 1"/>
          <p:cNvSpPr>
            <a:spLocks noGrp="1"/>
          </p:cNvSpPr>
          <p:nvPr>
            <p:ph type="title" idx="4294967295"/>
          </p:nvPr>
        </p:nvSpPr>
        <p:spPr>
          <a:xfrm>
            <a:off x="0" y="44624"/>
            <a:ext cx="9144000" cy="823912"/>
          </a:xfrm>
          <a:solidFill>
            <a:srgbClr val="820082"/>
          </a:solidFill>
        </p:spPr>
        <p:txBody>
          <a:bodyPr/>
          <a:lstStyle/>
          <a:p>
            <a:r>
              <a:rPr lang="en-IN" altLang="en-US" sz="4000" b="1" dirty="0" smtClean="0">
                <a:solidFill>
                  <a:schemeClr val="bg1"/>
                </a:solidFill>
                <a:latin typeface="Century Gothic" panose="020B0502020202020204" pitchFamily="34" charset="0"/>
              </a:rPr>
              <a:t>What are high risk areas?  </a:t>
            </a:r>
          </a:p>
        </p:txBody>
      </p:sp>
    </p:spTree>
    <p:extLst>
      <p:ext uri="{BB962C8B-B14F-4D97-AF65-F5344CB8AC3E}">
        <p14:creationId xmlns:p14="http://schemas.microsoft.com/office/powerpoint/2010/main" xmlns="" val="1023238523"/>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idx="4294967295"/>
          </p:nvPr>
        </p:nvSpPr>
        <p:spPr>
          <a:xfrm>
            <a:off x="0" y="19"/>
            <a:ext cx="9144000" cy="792163"/>
          </a:xfrm>
          <a:solidFill>
            <a:srgbClr val="820082"/>
          </a:solidFill>
        </p:spPr>
        <p:txBody>
          <a:bodyPr/>
          <a:lstStyle/>
          <a:p>
            <a:r>
              <a:rPr lang="en-GB" altLang="en-US" sz="3200" b="1" dirty="0" smtClean="0">
                <a:solidFill>
                  <a:schemeClr val="bg1"/>
                </a:solidFill>
                <a:latin typeface="Century Gothic" panose="020B0502020202020204" pitchFamily="34" charset="0"/>
              </a:rPr>
              <a:t>Migratory High Risk Areas/ Populations</a:t>
            </a:r>
            <a:endParaRPr lang="en-US" altLang="en-US" sz="3200" b="1" dirty="0" smtClean="0">
              <a:solidFill>
                <a:schemeClr val="bg1"/>
              </a:solidFill>
              <a:latin typeface="Century Gothic" panose="020B0502020202020204" pitchFamily="34" charset="0"/>
            </a:endParaRPr>
          </a:p>
        </p:txBody>
      </p:sp>
      <p:sp>
        <p:nvSpPr>
          <p:cNvPr id="77827" name="Rectangle 3"/>
          <p:cNvSpPr>
            <a:spLocks noGrp="1" noChangeArrowheads="1"/>
          </p:cNvSpPr>
          <p:nvPr>
            <p:ph type="body" sz="half" idx="4294967295"/>
          </p:nvPr>
        </p:nvSpPr>
        <p:spPr>
          <a:xfrm>
            <a:off x="3803678" y="1143000"/>
            <a:ext cx="5146675" cy="5486400"/>
          </a:xfrm>
        </p:spPr>
        <p:txBody>
          <a:bodyPr/>
          <a:lstStyle/>
          <a:p>
            <a:pPr marL="609600" indent="-609600">
              <a:lnSpc>
                <a:spcPct val="90000"/>
              </a:lnSpc>
              <a:buFontTx/>
              <a:buNone/>
            </a:pPr>
            <a:r>
              <a:rPr lang="en-US" altLang="en-US" sz="2800" b="1" dirty="0" smtClean="0"/>
              <a:t>M-1. Slums </a:t>
            </a:r>
          </a:p>
          <a:p>
            <a:pPr marL="609600" indent="-609600">
              <a:lnSpc>
                <a:spcPct val="90000"/>
              </a:lnSpc>
              <a:buFontTx/>
              <a:buNone/>
            </a:pPr>
            <a:r>
              <a:rPr lang="en-US" altLang="en-US" sz="2000" b="1" dirty="0" smtClean="0"/>
              <a:t>	</a:t>
            </a:r>
            <a:r>
              <a:rPr lang="en-US" altLang="en-US" sz="2000" dirty="0" smtClean="0"/>
              <a:t>Urban/</a:t>
            </a:r>
            <a:r>
              <a:rPr lang="en-US" altLang="en-US" sz="2000" dirty="0" err="1" smtClean="0"/>
              <a:t>peri</a:t>
            </a:r>
            <a:r>
              <a:rPr lang="en-US" altLang="en-US" sz="2000" dirty="0" smtClean="0"/>
              <a:t>-urban/ Agricultural &amp; Industrial slums</a:t>
            </a:r>
          </a:p>
          <a:p>
            <a:pPr marL="609600" indent="-609600">
              <a:lnSpc>
                <a:spcPct val="90000"/>
              </a:lnSpc>
              <a:buFontTx/>
              <a:buAutoNum type="arabicPeriod"/>
            </a:pPr>
            <a:endParaRPr lang="en-US" altLang="en-US" sz="2800" b="1" dirty="0" smtClean="0"/>
          </a:p>
          <a:p>
            <a:pPr marL="609600" indent="-609600">
              <a:lnSpc>
                <a:spcPct val="90000"/>
              </a:lnSpc>
              <a:buFontTx/>
              <a:buNone/>
            </a:pPr>
            <a:r>
              <a:rPr lang="en-US" altLang="en-US" sz="2800" b="1" dirty="0" smtClean="0"/>
              <a:t>M-2.</a:t>
            </a:r>
            <a:r>
              <a:rPr lang="en-US" altLang="en-US" sz="2000" b="1" dirty="0" smtClean="0"/>
              <a:t> </a:t>
            </a:r>
            <a:r>
              <a:rPr lang="en-GB" altLang="en-US" sz="2800" b="1" dirty="0"/>
              <a:t>Nomads</a:t>
            </a:r>
          </a:p>
          <a:p>
            <a:pPr marL="609600" indent="-609600">
              <a:lnSpc>
                <a:spcPct val="90000"/>
              </a:lnSpc>
            </a:pPr>
            <a:r>
              <a:rPr lang="en-US" altLang="en-US" sz="2000" dirty="0" smtClean="0"/>
              <a:t>Communities who travel from place to place for livelihoods setting up  temporary home (</a:t>
            </a:r>
            <a:r>
              <a:rPr lang="en-US" altLang="en-US" sz="2000" i="1" dirty="0" err="1" smtClean="0"/>
              <a:t>dera’s</a:t>
            </a:r>
            <a:r>
              <a:rPr lang="en-US" altLang="en-US" sz="2000" i="1" dirty="0" smtClean="0"/>
              <a:t>)</a:t>
            </a:r>
            <a:r>
              <a:rPr lang="en-US" altLang="en-US" sz="2000" dirty="0" smtClean="0"/>
              <a:t> on empty tracks of land near railway stations, market places etc. </a:t>
            </a:r>
          </a:p>
          <a:p>
            <a:pPr marL="609600" indent="-609600">
              <a:lnSpc>
                <a:spcPct val="90000"/>
              </a:lnSpc>
              <a:buFontTx/>
              <a:buNone/>
            </a:pPr>
            <a:endParaRPr lang="en-US" altLang="en-US" sz="2000" dirty="0" smtClean="0"/>
          </a:p>
          <a:p>
            <a:pPr marL="609600" indent="-609600">
              <a:lnSpc>
                <a:spcPct val="90000"/>
              </a:lnSpc>
            </a:pPr>
            <a:r>
              <a:rPr lang="en-US" altLang="en-US" sz="2000" dirty="0" smtClean="0"/>
              <a:t>Often work as blacksmiths, basket weavers, puppeteers, acrobats, fortune-tellers, singers and dancers.</a:t>
            </a:r>
          </a:p>
          <a:p>
            <a:pPr marL="609600" indent="-609600">
              <a:lnSpc>
                <a:spcPct val="90000"/>
              </a:lnSpc>
            </a:pPr>
            <a:endParaRPr lang="en-US" altLang="en-US" sz="2000" dirty="0" smtClean="0"/>
          </a:p>
          <a:p>
            <a:pPr marL="609600" indent="-609600">
              <a:lnSpc>
                <a:spcPct val="90000"/>
              </a:lnSpc>
              <a:buFontTx/>
              <a:buNone/>
            </a:pPr>
            <a:endParaRPr lang="en-US" altLang="en-US" sz="2000" b="1" dirty="0" smtClean="0"/>
          </a:p>
        </p:txBody>
      </p:sp>
      <p:pic>
        <p:nvPicPr>
          <p:cNvPr id="77828" name="Picture 4" descr="slum"/>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39756" y="931863"/>
            <a:ext cx="3168153" cy="2533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7829" name="Picture 5" descr="DSC02866"/>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04802" y="4179906"/>
            <a:ext cx="3530600" cy="19827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302860313"/>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body" sz="half" idx="4294967295"/>
          </p:nvPr>
        </p:nvSpPr>
        <p:spPr>
          <a:xfrm>
            <a:off x="4033838" y="914400"/>
            <a:ext cx="4805362" cy="5638800"/>
          </a:xfrm>
        </p:spPr>
        <p:txBody>
          <a:bodyPr/>
          <a:lstStyle/>
          <a:p>
            <a:pPr marL="533400" indent="-533400">
              <a:lnSpc>
                <a:spcPct val="80000"/>
              </a:lnSpc>
              <a:buFontTx/>
              <a:buNone/>
            </a:pPr>
            <a:r>
              <a:rPr lang="en-US" altLang="en-US" sz="2800" b="1" dirty="0"/>
              <a:t>M-3. </a:t>
            </a:r>
            <a:r>
              <a:rPr lang="en-US" altLang="en-US" sz="2800" b="1" dirty="0" smtClean="0"/>
              <a:t>Brick Kilns</a:t>
            </a:r>
          </a:p>
          <a:p>
            <a:pPr marL="533400" indent="-533400">
              <a:lnSpc>
                <a:spcPct val="80000"/>
              </a:lnSpc>
              <a:buFontTx/>
              <a:buNone/>
            </a:pPr>
            <a:r>
              <a:rPr lang="en-US" altLang="en-US" sz="2000" b="1" dirty="0" smtClean="0"/>
              <a:t>	</a:t>
            </a:r>
            <a:r>
              <a:rPr lang="en-US" altLang="en-US" sz="2000" dirty="0" smtClean="0"/>
              <a:t>Children at the labor camps in the brick kilns as well as the “</a:t>
            </a:r>
            <a:r>
              <a:rPr lang="en-US" altLang="en-US" sz="2000" dirty="0" err="1" smtClean="0"/>
              <a:t>pather</a:t>
            </a:r>
            <a:r>
              <a:rPr lang="en-US" altLang="en-US" sz="2000" dirty="0" smtClean="0"/>
              <a:t>” fields where the bricks are prepared.</a:t>
            </a:r>
          </a:p>
          <a:p>
            <a:pPr marL="533400" indent="-533400">
              <a:lnSpc>
                <a:spcPct val="80000"/>
              </a:lnSpc>
              <a:buFontTx/>
              <a:buNone/>
            </a:pPr>
            <a:endParaRPr lang="en-US" altLang="en-US" sz="2000" dirty="0" smtClean="0"/>
          </a:p>
          <a:p>
            <a:pPr marL="533400" indent="-533400">
              <a:lnSpc>
                <a:spcPct val="80000"/>
              </a:lnSpc>
              <a:buFontTx/>
              <a:buNone/>
            </a:pPr>
            <a:r>
              <a:rPr lang="en-US" altLang="en-US" sz="2800" b="1" dirty="0"/>
              <a:t>M-4. Construction Sites</a:t>
            </a:r>
          </a:p>
          <a:p>
            <a:pPr marL="533400" indent="-533400">
              <a:lnSpc>
                <a:spcPct val="80000"/>
              </a:lnSpc>
            </a:pPr>
            <a:r>
              <a:rPr lang="en-US" altLang="en-US" sz="2000" dirty="0" smtClean="0"/>
              <a:t>Children in labor camps at or nearby construction sites, in brick sheds, and in under construction buildings </a:t>
            </a:r>
          </a:p>
          <a:p>
            <a:pPr marL="533400" indent="-533400">
              <a:lnSpc>
                <a:spcPct val="80000"/>
              </a:lnSpc>
              <a:buFontTx/>
              <a:buAutoNum type="arabicPeriod" startAt="3"/>
            </a:pPr>
            <a:endParaRPr lang="en-US" altLang="en-US" sz="2000" b="1" dirty="0" smtClean="0"/>
          </a:p>
          <a:p>
            <a:pPr marL="533400" indent="-533400">
              <a:lnSpc>
                <a:spcPct val="80000"/>
              </a:lnSpc>
            </a:pPr>
            <a:endParaRPr lang="en-US" altLang="en-US" sz="2000" b="1" dirty="0" smtClean="0"/>
          </a:p>
          <a:p>
            <a:pPr marL="533400" indent="-533400">
              <a:lnSpc>
                <a:spcPct val="80000"/>
              </a:lnSpc>
              <a:buFontTx/>
              <a:buNone/>
            </a:pPr>
            <a:r>
              <a:rPr lang="en-US" altLang="en-US" sz="2800" b="1" dirty="0"/>
              <a:t>M-5. </a:t>
            </a:r>
            <a:r>
              <a:rPr lang="en-GB" altLang="en-US" sz="2800" b="1" dirty="0"/>
              <a:t>Others</a:t>
            </a:r>
          </a:p>
          <a:p>
            <a:pPr marL="533400" indent="-533400">
              <a:lnSpc>
                <a:spcPct val="80000"/>
              </a:lnSpc>
            </a:pPr>
            <a:r>
              <a:rPr lang="en-US" altLang="en-US" sz="2000" dirty="0" smtClean="0"/>
              <a:t>Migratory fishing communities </a:t>
            </a:r>
          </a:p>
          <a:p>
            <a:pPr marL="533400" indent="-533400">
              <a:lnSpc>
                <a:spcPct val="80000"/>
              </a:lnSpc>
            </a:pPr>
            <a:r>
              <a:rPr lang="en-US" altLang="en-US" sz="2000" dirty="0" smtClean="0"/>
              <a:t>River islands</a:t>
            </a:r>
          </a:p>
        </p:txBody>
      </p:sp>
      <p:sp>
        <p:nvSpPr>
          <p:cNvPr id="78851" name="Rectangle 3"/>
          <p:cNvSpPr>
            <a:spLocks noGrp="1" noChangeArrowheads="1"/>
          </p:cNvSpPr>
          <p:nvPr>
            <p:ph type="title" idx="4294967295"/>
          </p:nvPr>
        </p:nvSpPr>
        <p:spPr>
          <a:xfrm>
            <a:off x="0" y="19"/>
            <a:ext cx="9144000" cy="792163"/>
          </a:xfrm>
          <a:solidFill>
            <a:srgbClr val="820082"/>
          </a:solidFill>
        </p:spPr>
        <p:txBody>
          <a:bodyPr/>
          <a:lstStyle/>
          <a:p>
            <a:r>
              <a:rPr lang="en-GB" altLang="en-US" sz="3200" b="1" dirty="0" smtClean="0">
                <a:solidFill>
                  <a:schemeClr val="bg1"/>
                </a:solidFill>
                <a:latin typeface="Century Gothic" panose="020B0502020202020204" pitchFamily="34" charset="0"/>
              </a:rPr>
              <a:t>Migratory High Risk Areas/ Populations</a:t>
            </a:r>
            <a:endParaRPr lang="en-US" altLang="en-US" sz="3200" b="1" dirty="0" smtClean="0">
              <a:solidFill>
                <a:schemeClr val="bg1"/>
              </a:solidFill>
              <a:latin typeface="Century Gothic" panose="020B0502020202020204" pitchFamily="34" charset="0"/>
            </a:endParaRPr>
          </a:p>
        </p:txBody>
      </p:sp>
      <p:pic>
        <p:nvPicPr>
          <p:cNvPr id="78852" name="Picture 4" descr="constr sit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39750" y="3644900"/>
            <a:ext cx="3303588" cy="2571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8853" name="Picture 5" descr="DSC0129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39758" y="981075"/>
            <a:ext cx="3303580" cy="2279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049147137"/>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p:cNvPicPr>
          <p:nvPr/>
        </p:nvPicPr>
        <p:blipFill>
          <a:blip r:embed="rId3" cstate="print">
            <a:extLst>
              <a:ext uri="{28A0092B-C50C-407E-A947-70E740481C1C}">
                <a14:useLocalDpi xmlns:a14="http://schemas.microsoft.com/office/drawing/2010/main" xmlns="" val="0"/>
              </a:ext>
            </a:extLst>
          </a:blip>
          <a:stretch>
            <a:fillRect/>
          </a:stretch>
        </p:blipFill>
        <p:spPr>
          <a:xfrm>
            <a:off x="210854" y="287867"/>
            <a:ext cx="8746880" cy="6198485"/>
          </a:xfrm>
          <a:prstGeom prst="rect">
            <a:avLst/>
          </a:prstGeom>
        </p:spPr>
      </p:pic>
      <p:sp>
        <p:nvSpPr>
          <p:cNvPr id="24" name="Rectangle 23"/>
          <p:cNvSpPr/>
          <p:nvPr/>
        </p:nvSpPr>
        <p:spPr>
          <a:xfrm>
            <a:off x="421333" y="495301"/>
            <a:ext cx="8318222" cy="59910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5" rIns="91428" bIns="45715" rtlCol="0" anchor="ctr"/>
          <a:lstStyle/>
          <a:p>
            <a:pPr algn="ctr"/>
            <a:endParaRPr lang="en-GB" dirty="0">
              <a:solidFill>
                <a:prstClr val="white"/>
              </a:solidFill>
            </a:endParaRPr>
          </a:p>
        </p:txBody>
      </p:sp>
      <p:sp>
        <p:nvSpPr>
          <p:cNvPr id="169988" name="Rectangle 25"/>
          <p:cNvSpPr>
            <a:spLocks noChangeArrowheads="1"/>
          </p:cNvSpPr>
          <p:nvPr/>
        </p:nvSpPr>
        <p:spPr bwMode="auto">
          <a:xfrm>
            <a:off x="193137" y="5936152"/>
            <a:ext cx="3050911" cy="430877"/>
          </a:xfrm>
          <a:prstGeom prst="rect">
            <a:avLst/>
          </a:prstGeom>
          <a:noFill/>
          <a:ln>
            <a:noFill/>
          </a:ln>
          <a:effectLst/>
          <a:extLst/>
        </p:spPr>
        <p:txBody>
          <a:bodyPr wrap="square" lIns="91428" tIns="45715" rIns="91428" bIns="45715">
            <a:spAutoFit/>
          </a:bodyPr>
          <a:lstStyle>
            <a:lvl1pPr eaLnBrk="0" hangingPunct="0">
              <a:lnSpc>
                <a:spcPct val="90000"/>
              </a:lnSpc>
              <a:spcBef>
                <a:spcPts val="1000"/>
              </a:spcBef>
              <a:buSzPct val="100000"/>
              <a:buFont typeface="Arial" pitchFamily="34" charset="0"/>
              <a:buChar char="•"/>
              <a:defRPr sz="2800">
                <a:solidFill>
                  <a:srgbClr val="000000"/>
                </a:solidFill>
                <a:latin typeface="Calibri" pitchFamily="34" charset="0"/>
              </a:defRPr>
            </a:lvl1pPr>
            <a:lvl2pPr marL="742950" indent="-285750" eaLnBrk="0" hangingPunct="0">
              <a:lnSpc>
                <a:spcPct val="90000"/>
              </a:lnSpc>
              <a:spcBef>
                <a:spcPts val="500"/>
              </a:spcBef>
              <a:buSzPct val="100000"/>
              <a:buFont typeface="Arial" pitchFamily="34" charset="0"/>
              <a:buChar char="•"/>
              <a:defRPr sz="2400">
                <a:solidFill>
                  <a:srgbClr val="000000"/>
                </a:solidFill>
                <a:latin typeface="Calibri" pitchFamily="34" charset="0"/>
              </a:defRPr>
            </a:lvl2pPr>
            <a:lvl3pPr marL="1143000" indent="-228600" eaLnBrk="0" hangingPunct="0">
              <a:lnSpc>
                <a:spcPct val="90000"/>
              </a:lnSpc>
              <a:spcBef>
                <a:spcPts val="500"/>
              </a:spcBef>
              <a:buSzPct val="100000"/>
              <a:buFont typeface="Arial" pitchFamily="34" charset="0"/>
              <a:buChar char="•"/>
              <a:defRPr sz="2000">
                <a:solidFill>
                  <a:srgbClr val="000000"/>
                </a:solidFill>
                <a:latin typeface="Calibri" pitchFamily="34" charset="0"/>
              </a:defRPr>
            </a:lvl3pPr>
            <a:lvl4pPr marL="1600200" indent="-228600" eaLnBrk="0" hangingPunct="0">
              <a:lnSpc>
                <a:spcPct val="90000"/>
              </a:lnSpc>
              <a:spcBef>
                <a:spcPts val="500"/>
              </a:spcBef>
              <a:buSzPct val="100000"/>
              <a:buFont typeface="Arial" pitchFamily="34" charset="0"/>
              <a:buChar char="•"/>
              <a:defRPr>
                <a:solidFill>
                  <a:srgbClr val="000000"/>
                </a:solidFill>
                <a:latin typeface="Calibri" pitchFamily="34" charset="0"/>
              </a:defRPr>
            </a:lvl4pPr>
            <a:lvl5pPr marL="2057400" indent="-228600" eaLnBrk="0" hangingPunct="0">
              <a:lnSpc>
                <a:spcPct val="90000"/>
              </a:lnSpc>
              <a:spcBef>
                <a:spcPts val="500"/>
              </a:spcBef>
              <a:buSzPct val="100000"/>
              <a:buFont typeface="Arial" pitchFamily="34" charset="0"/>
              <a:buChar char="•"/>
              <a:defRPr>
                <a:solidFill>
                  <a:srgbClr val="000000"/>
                </a:solidFill>
                <a:latin typeface="Calibri" pitchFamily="34" charset="0"/>
              </a:defRPr>
            </a:lvl5pPr>
            <a:lvl6pPr marL="25146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6pPr>
            <a:lvl7pPr marL="29718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7pPr>
            <a:lvl8pPr marL="34290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8pPr>
            <a:lvl9pPr marL="38862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9pPr>
          </a:lstStyle>
          <a:p>
            <a:pPr>
              <a:lnSpc>
                <a:spcPct val="100000"/>
              </a:lnSpc>
              <a:spcBef>
                <a:spcPct val="0"/>
              </a:spcBef>
              <a:buSzTx/>
              <a:buFontTx/>
              <a:buNone/>
            </a:pPr>
            <a:r>
              <a:rPr lang="en-GB" altLang="fr-FR" sz="1100" baseline="30000" dirty="0"/>
              <a:t>1</a:t>
            </a:r>
            <a:r>
              <a:rPr lang="en-GB" altLang="fr-FR" sz="1100" dirty="0"/>
              <a:t>Excludes viruses detected from AFP surveillance.</a:t>
            </a:r>
          </a:p>
          <a:p>
            <a:pPr>
              <a:lnSpc>
                <a:spcPct val="100000"/>
              </a:lnSpc>
              <a:spcBef>
                <a:spcPct val="0"/>
              </a:spcBef>
              <a:buSzTx/>
              <a:buFontTx/>
              <a:buNone/>
            </a:pPr>
            <a:r>
              <a:rPr lang="en-GB" altLang="fr-FR" sz="1100" baseline="30000" dirty="0"/>
              <a:t>2</a:t>
            </a:r>
            <a:r>
              <a:rPr lang="en-GB" altLang="fr-FR" sz="1100" dirty="0"/>
              <a:t>Collection date: 07 Nov. 2017 </a:t>
            </a:r>
            <a:r>
              <a:rPr lang="pt-BR" altLang="fr-FR" sz="1100" dirty="0"/>
              <a:t>– 06 Nov.</a:t>
            </a:r>
            <a:r>
              <a:rPr lang="fr-CH" altLang="fr-FR" sz="1100" dirty="0"/>
              <a:t> 2018</a:t>
            </a:r>
            <a:endParaRPr lang="en-GB" altLang="fr-FR" sz="1100" dirty="0"/>
          </a:p>
        </p:txBody>
      </p:sp>
      <p:sp>
        <p:nvSpPr>
          <p:cNvPr id="21" name="Date Placeholder 3"/>
          <p:cNvSpPr>
            <a:spLocks noGrp="1"/>
          </p:cNvSpPr>
          <p:nvPr>
            <p:ph type="dt" sz="quarter" idx="10"/>
          </p:nvPr>
        </p:nvSpPr>
        <p:spPr bwMode="auto">
          <a:xfrm>
            <a:off x="6798734" y="6608144"/>
            <a:ext cx="2345340" cy="250825"/>
          </a:xfrm>
          <a:noFill/>
          <a:extLst/>
        </p:spPr>
        <p:txBody>
          <a:bodyPr numCol="1">
            <a:prstTxWarp prst="textNoShape">
              <a:avLst/>
            </a:prstTxWarp>
          </a:bodyPr>
          <a:lstStyle>
            <a:lvl1pPr eaLnBrk="0" hangingPunct="0">
              <a:lnSpc>
                <a:spcPct val="90000"/>
              </a:lnSpc>
              <a:spcBef>
                <a:spcPts val="1000"/>
              </a:spcBef>
              <a:buSzPct val="100000"/>
              <a:buFont typeface="Arial" pitchFamily="34" charset="0"/>
              <a:buChar char="•"/>
              <a:defRPr sz="2800">
                <a:solidFill>
                  <a:srgbClr val="000000"/>
                </a:solidFill>
                <a:latin typeface="Calibri" pitchFamily="34" charset="0"/>
              </a:defRPr>
            </a:lvl1pPr>
            <a:lvl2pPr marL="742856" indent="-285714" eaLnBrk="0" hangingPunct="0">
              <a:lnSpc>
                <a:spcPct val="90000"/>
              </a:lnSpc>
              <a:spcBef>
                <a:spcPts val="500"/>
              </a:spcBef>
              <a:buSzPct val="100000"/>
              <a:buFont typeface="Arial" pitchFamily="34" charset="0"/>
              <a:buChar char="•"/>
              <a:defRPr sz="2400">
                <a:solidFill>
                  <a:srgbClr val="000000"/>
                </a:solidFill>
                <a:latin typeface="Calibri" pitchFamily="34" charset="0"/>
              </a:defRPr>
            </a:lvl2pPr>
            <a:lvl3pPr marL="1142856" indent="-228571" eaLnBrk="0" hangingPunct="0">
              <a:lnSpc>
                <a:spcPct val="90000"/>
              </a:lnSpc>
              <a:spcBef>
                <a:spcPts val="500"/>
              </a:spcBef>
              <a:buSzPct val="100000"/>
              <a:buFont typeface="Arial" pitchFamily="34" charset="0"/>
              <a:buChar char="•"/>
              <a:defRPr sz="2000">
                <a:solidFill>
                  <a:srgbClr val="000000"/>
                </a:solidFill>
                <a:latin typeface="Calibri" pitchFamily="34" charset="0"/>
              </a:defRPr>
            </a:lvl3pPr>
            <a:lvl4pPr marL="1599998" indent="-228571" eaLnBrk="0" hangingPunct="0">
              <a:lnSpc>
                <a:spcPct val="90000"/>
              </a:lnSpc>
              <a:spcBef>
                <a:spcPts val="500"/>
              </a:spcBef>
              <a:buSzPct val="100000"/>
              <a:buFont typeface="Arial" pitchFamily="34" charset="0"/>
              <a:buChar char="•"/>
              <a:defRPr>
                <a:solidFill>
                  <a:srgbClr val="000000"/>
                </a:solidFill>
                <a:latin typeface="Calibri" pitchFamily="34" charset="0"/>
              </a:defRPr>
            </a:lvl4pPr>
            <a:lvl5pPr marL="2057140" indent="-228571" eaLnBrk="0" hangingPunct="0">
              <a:lnSpc>
                <a:spcPct val="90000"/>
              </a:lnSpc>
              <a:spcBef>
                <a:spcPts val="500"/>
              </a:spcBef>
              <a:buSzPct val="100000"/>
              <a:buFont typeface="Arial" pitchFamily="34" charset="0"/>
              <a:buChar char="•"/>
              <a:defRPr>
                <a:solidFill>
                  <a:srgbClr val="000000"/>
                </a:solidFill>
                <a:latin typeface="Calibri" pitchFamily="34" charset="0"/>
              </a:defRPr>
            </a:lvl5pPr>
            <a:lvl6pPr marL="2514282" indent="-228571"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6pPr>
            <a:lvl7pPr marL="2971424" indent="-228571"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7pPr>
            <a:lvl8pPr marL="3428567" indent="-228571"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8pPr>
            <a:lvl9pPr marL="3885708" indent="-228571"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9pPr>
          </a:lstStyle>
          <a:p>
            <a:pPr algn="r" eaLnBrk="1" fontAlgn="base" hangingPunct="1">
              <a:lnSpc>
                <a:spcPct val="100000"/>
              </a:lnSpc>
              <a:spcBef>
                <a:spcPct val="0"/>
              </a:spcBef>
              <a:spcAft>
                <a:spcPct val="0"/>
              </a:spcAft>
              <a:buSzTx/>
              <a:buFontTx/>
              <a:buNone/>
            </a:pPr>
            <a:r>
              <a:rPr lang="en-GB" altLang="fr-FR" sz="1100" dirty="0">
                <a:solidFill>
                  <a:schemeClr val="bg1"/>
                </a:solidFill>
                <a:cs typeface="Calibri" pitchFamily="34" charset="0"/>
              </a:rPr>
              <a:t>Data in WHO HQ as of 06 Nov. 2018</a:t>
            </a:r>
          </a:p>
        </p:txBody>
      </p:sp>
      <p:grpSp>
        <p:nvGrpSpPr>
          <p:cNvPr id="4" name="Group 3"/>
          <p:cNvGrpSpPr/>
          <p:nvPr/>
        </p:nvGrpSpPr>
        <p:grpSpPr>
          <a:xfrm>
            <a:off x="321555" y="4502649"/>
            <a:ext cx="1764054" cy="989243"/>
            <a:chOff x="592495" y="5281599"/>
            <a:chExt cx="1764054" cy="989243"/>
          </a:xfrm>
        </p:grpSpPr>
        <p:sp>
          <p:nvSpPr>
            <p:cNvPr id="17" name="Text Box 7"/>
            <p:cNvSpPr txBox="1">
              <a:spLocks noChangeArrowheads="1"/>
            </p:cNvSpPr>
            <p:nvPr/>
          </p:nvSpPr>
          <p:spPr bwMode="auto">
            <a:xfrm>
              <a:off x="702130" y="5994617"/>
              <a:ext cx="1654419" cy="276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1428" tIns="45715" rIns="91428" bIns="45715">
              <a:spAutoFit/>
            </a:bodyPr>
            <a:lstStyle>
              <a:lvl1pPr eaLnBrk="0" hangingPunct="0">
                <a:lnSpc>
                  <a:spcPct val="90000"/>
                </a:lnSpc>
                <a:spcBef>
                  <a:spcPts val="1000"/>
                </a:spcBef>
                <a:buSzPct val="100000"/>
                <a:buFont typeface="Arial" pitchFamily="34" charset="0"/>
                <a:buChar char="•"/>
                <a:defRPr sz="2800">
                  <a:solidFill>
                    <a:srgbClr val="000000"/>
                  </a:solidFill>
                  <a:latin typeface="Calibri" pitchFamily="34" charset="0"/>
                </a:defRPr>
              </a:lvl1pPr>
              <a:lvl2pPr marL="742950" indent="-285750" eaLnBrk="0" hangingPunct="0">
                <a:lnSpc>
                  <a:spcPct val="90000"/>
                </a:lnSpc>
                <a:spcBef>
                  <a:spcPts val="500"/>
                </a:spcBef>
                <a:buSzPct val="100000"/>
                <a:buFont typeface="Arial" pitchFamily="34" charset="0"/>
                <a:buChar char="•"/>
                <a:defRPr sz="2400">
                  <a:solidFill>
                    <a:srgbClr val="000000"/>
                  </a:solidFill>
                  <a:latin typeface="Calibri" pitchFamily="34" charset="0"/>
                </a:defRPr>
              </a:lvl2pPr>
              <a:lvl3pPr marL="1143000" indent="-228600" eaLnBrk="0" hangingPunct="0">
                <a:lnSpc>
                  <a:spcPct val="90000"/>
                </a:lnSpc>
                <a:spcBef>
                  <a:spcPts val="500"/>
                </a:spcBef>
                <a:buSzPct val="100000"/>
                <a:buFont typeface="Arial" pitchFamily="34" charset="0"/>
                <a:buChar char="•"/>
                <a:defRPr sz="2000">
                  <a:solidFill>
                    <a:srgbClr val="000000"/>
                  </a:solidFill>
                  <a:latin typeface="Calibri" pitchFamily="34" charset="0"/>
                </a:defRPr>
              </a:lvl3pPr>
              <a:lvl4pPr marL="1600200" indent="-228600" eaLnBrk="0" hangingPunct="0">
                <a:lnSpc>
                  <a:spcPct val="90000"/>
                </a:lnSpc>
                <a:spcBef>
                  <a:spcPts val="500"/>
                </a:spcBef>
                <a:buSzPct val="100000"/>
                <a:buFont typeface="Arial" pitchFamily="34" charset="0"/>
                <a:buChar char="•"/>
                <a:defRPr>
                  <a:solidFill>
                    <a:srgbClr val="000000"/>
                  </a:solidFill>
                  <a:latin typeface="Calibri" pitchFamily="34" charset="0"/>
                </a:defRPr>
              </a:lvl4pPr>
              <a:lvl5pPr marL="2057400" indent="-228600" eaLnBrk="0" hangingPunct="0">
                <a:lnSpc>
                  <a:spcPct val="90000"/>
                </a:lnSpc>
                <a:spcBef>
                  <a:spcPts val="500"/>
                </a:spcBef>
                <a:buSzPct val="100000"/>
                <a:buFont typeface="Arial" pitchFamily="34" charset="0"/>
                <a:buChar char="•"/>
                <a:defRPr>
                  <a:solidFill>
                    <a:srgbClr val="000000"/>
                  </a:solidFill>
                  <a:latin typeface="Calibri" pitchFamily="34" charset="0"/>
                </a:defRPr>
              </a:lvl5pPr>
              <a:lvl6pPr marL="25146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6pPr>
              <a:lvl7pPr marL="29718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7pPr>
              <a:lvl8pPr marL="34290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8pPr>
              <a:lvl9pPr marL="38862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9pPr>
            </a:lstStyle>
            <a:p>
              <a:pPr>
                <a:lnSpc>
                  <a:spcPct val="100000"/>
                </a:lnSpc>
                <a:spcBef>
                  <a:spcPct val="50000"/>
                </a:spcBef>
                <a:buSzTx/>
                <a:buFontTx/>
                <a:buNone/>
              </a:pPr>
              <a:r>
                <a:rPr lang="en-GB" altLang="en-US" sz="1200" dirty="0"/>
                <a:t>Endemic country</a:t>
              </a:r>
            </a:p>
          </p:txBody>
        </p:sp>
        <p:sp>
          <p:nvSpPr>
            <p:cNvPr id="18" name="Text Box 13"/>
            <p:cNvSpPr txBox="1">
              <a:spLocks noChangeArrowheads="1"/>
            </p:cNvSpPr>
            <p:nvPr/>
          </p:nvSpPr>
          <p:spPr bwMode="auto">
            <a:xfrm>
              <a:off x="702657" y="5281599"/>
              <a:ext cx="1430175" cy="7694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1428" tIns="45715" rIns="91428" bIns="45715">
              <a:spAutoFit/>
            </a:bodyPr>
            <a:lstStyle>
              <a:lvl1pPr eaLnBrk="0" hangingPunct="0">
                <a:lnSpc>
                  <a:spcPct val="90000"/>
                </a:lnSpc>
                <a:spcBef>
                  <a:spcPts val="1000"/>
                </a:spcBef>
                <a:buSzPct val="100000"/>
                <a:buFont typeface="Arial" pitchFamily="34" charset="0"/>
                <a:buChar char="•"/>
                <a:defRPr sz="2800">
                  <a:solidFill>
                    <a:srgbClr val="000000"/>
                  </a:solidFill>
                  <a:latin typeface="Calibri" pitchFamily="34" charset="0"/>
                </a:defRPr>
              </a:lvl1pPr>
              <a:lvl2pPr marL="742950" indent="-285750" eaLnBrk="0" hangingPunct="0">
                <a:lnSpc>
                  <a:spcPct val="90000"/>
                </a:lnSpc>
                <a:spcBef>
                  <a:spcPts val="500"/>
                </a:spcBef>
                <a:buSzPct val="100000"/>
                <a:buFont typeface="Arial" pitchFamily="34" charset="0"/>
                <a:buChar char="•"/>
                <a:defRPr sz="2400">
                  <a:solidFill>
                    <a:srgbClr val="000000"/>
                  </a:solidFill>
                  <a:latin typeface="Calibri" pitchFamily="34" charset="0"/>
                </a:defRPr>
              </a:lvl2pPr>
              <a:lvl3pPr marL="1143000" indent="-228600" eaLnBrk="0" hangingPunct="0">
                <a:lnSpc>
                  <a:spcPct val="90000"/>
                </a:lnSpc>
                <a:spcBef>
                  <a:spcPts val="500"/>
                </a:spcBef>
                <a:buSzPct val="100000"/>
                <a:buFont typeface="Arial" pitchFamily="34" charset="0"/>
                <a:buChar char="•"/>
                <a:defRPr sz="2000">
                  <a:solidFill>
                    <a:srgbClr val="000000"/>
                  </a:solidFill>
                  <a:latin typeface="Calibri" pitchFamily="34" charset="0"/>
                </a:defRPr>
              </a:lvl3pPr>
              <a:lvl4pPr marL="1600200" indent="-228600" eaLnBrk="0" hangingPunct="0">
                <a:lnSpc>
                  <a:spcPct val="90000"/>
                </a:lnSpc>
                <a:spcBef>
                  <a:spcPts val="500"/>
                </a:spcBef>
                <a:buSzPct val="100000"/>
                <a:buFont typeface="Arial" pitchFamily="34" charset="0"/>
                <a:buChar char="•"/>
                <a:defRPr>
                  <a:solidFill>
                    <a:srgbClr val="000000"/>
                  </a:solidFill>
                  <a:latin typeface="Calibri" pitchFamily="34" charset="0"/>
                </a:defRPr>
              </a:lvl4pPr>
              <a:lvl5pPr marL="2057400" indent="-228600" eaLnBrk="0" hangingPunct="0">
                <a:lnSpc>
                  <a:spcPct val="90000"/>
                </a:lnSpc>
                <a:spcBef>
                  <a:spcPts val="500"/>
                </a:spcBef>
                <a:buSzPct val="100000"/>
                <a:buFont typeface="Arial" pitchFamily="34" charset="0"/>
                <a:buChar char="•"/>
                <a:defRPr>
                  <a:solidFill>
                    <a:srgbClr val="000000"/>
                  </a:solidFill>
                  <a:latin typeface="Calibri" pitchFamily="34" charset="0"/>
                </a:defRPr>
              </a:lvl5pPr>
              <a:lvl6pPr marL="25146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6pPr>
              <a:lvl7pPr marL="29718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7pPr>
              <a:lvl8pPr marL="34290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8pPr>
              <a:lvl9pPr marL="38862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9pPr>
            </a:lstStyle>
            <a:p>
              <a:pPr>
                <a:lnSpc>
                  <a:spcPct val="100000"/>
                </a:lnSpc>
                <a:spcBef>
                  <a:spcPct val="0"/>
                </a:spcBef>
                <a:buSzTx/>
                <a:buFontTx/>
                <a:buNone/>
              </a:pPr>
              <a:r>
                <a:rPr lang="en-GB" altLang="en-US" sz="1100" dirty="0"/>
                <a:t>Wild poliovirus type 1</a:t>
              </a:r>
            </a:p>
            <a:p>
              <a:pPr>
                <a:lnSpc>
                  <a:spcPct val="100000"/>
                </a:lnSpc>
                <a:spcBef>
                  <a:spcPct val="0"/>
                </a:spcBef>
                <a:buSzTx/>
                <a:buFontTx/>
                <a:buNone/>
              </a:pPr>
              <a:r>
                <a:rPr lang="en-GB" altLang="en-US" sz="1100" dirty="0"/>
                <a:t>cVDPV type 1</a:t>
              </a:r>
            </a:p>
            <a:p>
              <a:pPr>
                <a:lnSpc>
                  <a:spcPct val="100000"/>
                </a:lnSpc>
                <a:spcBef>
                  <a:spcPct val="0"/>
                </a:spcBef>
                <a:buSzTx/>
                <a:buFontTx/>
                <a:buNone/>
              </a:pPr>
              <a:r>
                <a:rPr lang="en-GB" altLang="en-US" sz="1100" dirty="0"/>
                <a:t>cVDPV type 2</a:t>
              </a:r>
            </a:p>
            <a:p>
              <a:pPr>
                <a:lnSpc>
                  <a:spcPct val="100000"/>
                </a:lnSpc>
                <a:spcBef>
                  <a:spcPct val="0"/>
                </a:spcBef>
                <a:buSzTx/>
                <a:buFontTx/>
                <a:buNone/>
              </a:pPr>
              <a:r>
                <a:rPr lang="en-GB" altLang="en-US" sz="1100" dirty="0"/>
                <a:t>cVDPV type 3</a:t>
              </a:r>
            </a:p>
          </p:txBody>
        </p:sp>
        <p:sp>
          <p:nvSpPr>
            <p:cNvPr id="19" name="Rectangle 18"/>
            <p:cNvSpPr/>
            <p:nvPr/>
          </p:nvSpPr>
          <p:spPr>
            <a:xfrm>
              <a:off x="619137" y="5401003"/>
              <a:ext cx="83527" cy="9048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5" rIns="91428" bIns="45715" anchor="ctr"/>
            <a:lstStyle/>
            <a:p>
              <a:pPr algn="ctr">
                <a:defRPr/>
              </a:pPr>
              <a:endParaRPr lang="en-GB" dirty="0">
                <a:solidFill>
                  <a:prstClr val="white"/>
                </a:solidFill>
              </a:endParaRPr>
            </a:p>
          </p:txBody>
        </p:sp>
        <p:sp>
          <p:nvSpPr>
            <p:cNvPr id="22" name="Rectangle 21"/>
            <p:cNvSpPr>
              <a:spLocks noChangeArrowheads="1"/>
            </p:cNvSpPr>
            <p:nvPr/>
          </p:nvSpPr>
          <p:spPr bwMode="auto">
            <a:xfrm>
              <a:off x="592495" y="6046822"/>
              <a:ext cx="138109" cy="15826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1428" tIns="45715" rIns="91428" bIns="45715" anchor="ctr"/>
            <a:lstStyle>
              <a:lvl1pPr eaLnBrk="0" hangingPunct="0">
                <a:lnSpc>
                  <a:spcPct val="90000"/>
                </a:lnSpc>
                <a:spcBef>
                  <a:spcPts val="1000"/>
                </a:spcBef>
                <a:buSzPct val="100000"/>
                <a:buFont typeface="Arial" pitchFamily="34" charset="0"/>
                <a:buChar char="•"/>
                <a:defRPr sz="2800">
                  <a:solidFill>
                    <a:srgbClr val="000000"/>
                  </a:solidFill>
                  <a:latin typeface="Calibri" pitchFamily="34" charset="0"/>
                </a:defRPr>
              </a:lvl1pPr>
              <a:lvl2pPr marL="742950" indent="-285750" eaLnBrk="0" hangingPunct="0">
                <a:lnSpc>
                  <a:spcPct val="90000"/>
                </a:lnSpc>
                <a:spcBef>
                  <a:spcPts val="500"/>
                </a:spcBef>
                <a:buSzPct val="100000"/>
                <a:buFont typeface="Arial" pitchFamily="34" charset="0"/>
                <a:buChar char="•"/>
                <a:defRPr sz="2400">
                  <a:solidFill>
                    <a:srgbClr val="000000"/>
                  </a:solidFill>
                  <a:latin typeface="Calibri" pitchFamily="34" charset="0"/>
                </a:defRPr>
              </a:lvl2pPr>
              <a:lvl3pPr marL="1143000" indent="-228600" eaLnBrk="0" hangingPunct="0">
                <a:lnSpc>
                  <a:spcPct val="90000"/>
                </a:lnSpc>
                <a:spcBef>
                  <a:spcPts val="500"/>
                </a:spcBef>
                <a:buSzPct val="100000"/>
                <a:buFont typeface="Arial" pitchFamily="34" charset="0"/>
                <a:buChar char="•"/>
                <a:defRPr sz="2000">
                  <a:solidFill>
                    <a:srgbClr val="000000"/>
                  </a:solidFill>
                  <a:latin typeface="Calibri" pitchFamily="34" charset="0"/>
                </a:defRPr>
              </a:lvl3pPr>
              <a:lvl4pPr marL="1600200" indent="-228600" eaLnBrk="0" hangingPunct="0">
                <a:lnSpc>
                  <a:spcPct val="90000"/>
                </a:lnSpc>
                <a:spcBef>
                  <a:spcPts val="500"/>
                </a:spcBef>
                <a:buSzPct val="100000"/>
                <a:buFont typeface="Arial" pitchFamily="34" charset="0"/>
                <a:buChar char="•"/>
                <a:defRPr>
                  <a:solidFill>
                    <a:srgbClr val="000000"/>
                  </a:solidFill>
                  <a:latin typeface="Calibri" pitchFamily="34" charset="0"/>
                </a:defRPr>
              </a:lvl4pPr>
              <a:lvl5pPr marL="2057400" indent="-228600" eaLnBrk="0" hangingPunct="0">
                <a:lnSpc>
                  <a:spcPct val="90000"/>
                </a:lnSpc>
                <a:spcBef>
                  <a:spcPts val="500"/>
                </a:spcBef>
                <a:buSzPct val="100000"/>
                <a:buFont typeface="Arial" pitchFamily="34" charset="0"/>
                <a:buChar char="•"/>
                <a:defRPr>
                  <a:solidFill>
                    <a:srgbClr val="000000"/>
                  </a:solidFill>
                  <a:latin typeface="Calibri" pitchFamily="34" charset="0"/>
                </a:defRPr>
              </a:lvl5pPr>
              <a:lvl6pPr marL="25146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6pPr>
              <a:lvl7pPr marL="29718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7pPr>
              <a:lvl8pPr marL="34290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8pPr>
              <a:lvl9pPr marL="38862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9pPr>
            </a:lstStyle>
            <a:p>
              <a:pPr eaLnBrk="1" fontAlgn="base" hangingPunct="1">
                <a:lnSpc>
                  <a:spcPct val="100000"/>
                </a:lnSpc>
                <a:spcBef>
                  <a:spcPct val="0"/>
                </a:spcBef>
                <a:spcAft>
                  <a:spcPct val="0"/>
                </a:spcAft>
                <a:buSzTx/>
                <a:buFontTx/>
                <a:buNone/>
              </a:pPr>
              <a:endParaRPr lang="en-US" altLang="en-US" sz="1200" dirty="0">
                <a:cs typeface="Arial" pitchFamily="34" charset="0"/>
              </a:endParaRPr>
            </a:p>
          </p:txBody>
        </p:sp>
        <p:sp>
          <p:nvSpPr>
            <p:cNvPr id="23" name="Rectangle 22"/>
            <p:cNvSpPr>
              <a:spLocks noChangeAspect="1"/>
            </p:cNvSpPr>
            <p:nvPr/>
          </p:nvSpPr>
          <p:spPr>
            <a:xfrm>
              <a:off x="627731" y="5845894"/>
              <a:ext cx="83078" cy="90000"/>
            </a:xfrm>
            <a:prstGeom prst="rect">
              <a:avLst/>
            </a:prstGeom>
            <a:solidFill>
              <a:srgbClr val="73B2FF"/>
            </a:solidFill>
            <a:ln>
              <a:solidFill>
                <a:srgbClr val="73B2FF"/>
              </a:solidFill>
            </a:ln>
          </p:spPr>
          <p:style>
            <a:lnRef idx="2">
              <a:schemeClr val="accent1">
                <a:shade val="50000"/>
              </a:schemeClr>
            </a:lnRef>
            <a:fillRef idx="1">
              <a:schemeClr val="accent1"/>
            </a:fillRef>
            <a:effectRef idx="0">
              <a:schemeClr val="accent1"/>
            </a:effectRef>
            <a:fontRef idx="minor">
              <a:schemeClr val="lt1"/>
            </a:fontRef>
          </p:style>
          <p:txBody>
            <a:bodyPr lIns="91428" tIns="45715" rIns="91428" bIns="45715" anchor="ctr"/>
            <a:lstStyle/>
            <a:p>
              <a:pPr algn="ctr">
                <a:defRPr/>
              </a:pPr>
              <a:endParaRPr lang="en-GB" dirty="0">
                <a:solidFill>
                  <a:srgbClr val="7030A0"/>
                </a:solidFill>
              </a:endParaRPr>
            </a:p>
          </p:txBody>
        </p:sp>
        <p:sp>
          <p:nvSpPr>
            <p:cNvPr id="25" name="Rectangle 24"/>
            <p:cNvSpPr/>
            <p:nvPr/>
          </p:nvSpPr>
          <p:spPr>
            <a:xfrm>
              <a:off x="618861" y="5547965"/>
              <a:ext cx="83527" cy="90488"/>
            </a:xfrm>
            <a:prstGeom prst="rect">
              <a:avLst/>
            </a:prstGeom>
            <a:solidFill>
              <a:srgbClr val="CC00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5" rIns="91428" bIns="45715" anchor="ctr"/>
            <a:lstStyle/>
            <a:p>
              <a:pPr algn="ctr">
                <a:defRPr/>
              </a:pPr>
              <a:endParaRPr lang="en-GB" dirty="0">
                <a:solidFill>
                  <a:prstClr val="white"/>
                </a:solidFill>
              </a:endParaRPr>
            </a:p>
          </p:txBody>
        </p:sp>
        <p:sp>
          <p:nvSpPr>
            <p:cNvPr id="26" name="Rectangle 25"/>
            <p:cNvSpPr/>
            <p:nvPr/>
          </p:nvSpPr>
          <p:spPr>
            <a:xfrm>
              <a:off x="619786" y="5693735"/>
              <a:ext cx="83527" cy="9048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5" rIns="91428" bIns="45715" anchor="ctr"/>
            <a:lstStyle/>
            <a:p>
              <a:pPr algn="ctr">
                <a:defRPr/>
              </a:pPr>
              <a:endParaRPr lang="en-GB" dirty="0">
                <a:solidFill>
                  <a:prstClr val="white"/>
                </a:solidFill>
              </a:endParaRPr>
            </a:p>
          </p:txBody>
        </p:sp>
      </p:grpSp>
      <p:pic>
        <p:nvPicPr>
          <p:cNvPr id="37890"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898611" y="4360042"/>
            <a:ext cx="4623328" cy="2126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 name="Rectangle 3"/>
          <p:cNvSpPr txBox="1">
            <a:spLocks noGrp="1" noChangeArrowheads="1"/>
          </p:cNvSpPr>
          <p:nvPr>
            <p:ph type="title"/>
          </p:nvPr>
        </p:nvSpPr>
        <p:spPr>
          <a:xfrm>
            <a:off x="0" y="60365"/>
            <a:ext cx="9144000" cy="964873"/>
          </a:xfrm>
          <a:solidFill>
            <a:srgbClr val="820082"/>
          </a:solidFill>
          <a:extLst/>
        </p:spPr>
        <p:txBody>
          <a:bodyPr>
            <a:noAutofit/>
          </a:bodyPr>
          <a:lstStyle/>
          <a:p>
            <a:pPr eaLnBrk="1" fontAlgn="auto">
              <a:spcBef>
                <a:spcPts val="0"/>
              </a:spcBef>
              <a:spcAft>
                <a:spcPts val="0"/>
              </a:spcAft>
              <a:defRPr/>
            </a:pPr>
            <a:r>
              <a:rPr lang="en-GB" altLang="en-US" sz="3200" b="1" dirty="0" smtClean="0">
                <a:solidFill>
                  <a:schemeClr val="bg1"/>
                </a:solidFill>
                <a:latin typeface="Century Gothic" panose="020B0502020202020204" pitchFamily="34" charset="0"/>
              </a:rPr>
              <a:t>Wild </a:t>
            </a:r>
            <a:r>
              <a:rPr lang="en-GB" altLang="en-US" sz="3200" b="1" dirty="0">
                <a:solidFill>
                  <a:schemeClr val="bg1"/>
                </a:solidFill>
                <a:latin typeface="Century Gothic" panose="020B0502020202020204" pitchFamily="34" charset="0"/>
              </a:rPr>
              <a:t>Poliovirus &amp; cVDPV Environmental </a:t>
            </a:r>
            <a:r>
              <a:rPr lang="en-GB" altLang="en-US" sz="3200" b="1" dirty="0" smtClean="0">
                <a:solidFill>
                  <a:schemeClr val="bg1"/>
                </a:solidFill>
                <a:latin typeface="Century Gothic" panose="020B0502020202020204" pitchFamily="34" charset="0"/>
              </a:rPr>
              <a:t>Positives</a:t>
            </a:r>
            <a:r>
              <a:rPr lang="en-GB" altLang="en-US" sz="3200" b="1" baseline="30000" dirty="0" smtClean="0">
                <a:solidFill>
                  <a:schemeClr val="bg1"/>
                </a:solidFill>
                <a:latin typeface="Century Gothic" panose="020B0502020202020204" pitchFamily="34" charset="0"/>
              </a:rPr>
              <a:t>1</a:t>
            </a:r>
            <a:r>
              <a:rPr lang="en-GB" altLang="en-US" sz="3200" b="1" dirty="0" smtClean="0">
                <a:solidFill>
                  <a:schemeClr val="bg1"/>
                </a:solidFill>
                <a:latin typeface="Century Gothic" panose="020B0502020202020204" pitchFamily="34" charset="0"/>
              </a:rPr>
              <a:t> </a:t>
            </a:r>
            <a:r>
              <a:rPr lang="en-GB" altLang="en-US" sz="2400" b="1" dirty="0">
                <a:solidFill>
                  <a:schemeClr val="bg1"/>
                </a:solidFill>
                <a:latin typeface="Century Gothic" panose="020B0502020202020204" pitchFamily="34" charset="0"/>
              </a:rPr>
              <a:t>Past 12 Months</a:t>
            </a:r>
            <a:r>
              <a:rPr lang="en-GB" altLang="en-US" sz="2400" b="1" baseline="30000" dirty="0">
                <a:solidFill>
                  <a:schemeClr val="bg1"/>
                </a:solidFill>
                <a:latin typeface="Century Gothic" panose="020B0502020202020204" pitchFamily="34" charset="0"/>
              </a:rPr>
              <a:t>2</a:t>
            </a:r>
          </a:p>
        </p:txBody>
      </p:sp>
      <p:sp>
        <p:nvSpPr>
          <p:cNvPr id="20" name="Slide Number Placeholder 7"/>
          <p:cNvSpPr>
            <a:spLocks noGrp="1"/>
          </p:cNvSpPr>
          <p:nvPr>
            <p:ph type="sldNum" sz="quarter" idx="12"/>
          </p:nvPr>
        </p:nvSpPr>
        <p:spPr>
          <a:xfrm>
            <a:off x="0" y="6604000"/>
            <a:ext cx="1777512" cy="254000"/>
          </a:xfrm>
        </p:spPr>
        <p:txBody>
          <a:bodyPr vert="horz" lIns="91440" tIns="45720" rIns="91440" bIns="45720" rtlCol="0" anchor="ctr"/>
          <a:lstStyle/>
          <a:p>
            <a:fld id="{513D20F7-51D7-418D-8C70-74CD3728CE47}" type="slidenum">
              <a:rPr lang="en-US" sz="1400" b="1">
                <a:cs typeface="+mn-cs"/>
              </a:rPr>
              <a:pPr/>
              <a:t>7</a:t>
            </a:fld>
            <a:endParaRPr lang="en-US" sz="1400" b="1" dirty="0">
              <a:cs typeface="+mn-cs"/>
            </a:endParaRPr>
          </a:p>
        </p:txBody>
      </p:sp>
    </p:spTree>
    <p:extLst>
      <p:ext uri="{BB962C8B-B14F-4D97-AF65-F5344CB8AC3E}">
        <p14:creationId xmlns:p14="http://schemas.microsoft.com/office/powerpoint/2010/main" xmlns="" val="774512053"/>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idx="4294967295"/>
          </p:nvPr>
        </p:nvSpPr>
        <p:spPr>
          <a:xfrm>
            <a:off x="0" y="44624"/>
            <a:ext cx="9144000" cy="942975"/>
          </a:xfrm>
          <a:solidFill>
            <a:srgbClr val="820082"/>
          </a:solidFill>
        </p:spPr>
        <p:txBody>
          <a:bodyPr/>
          <a:lstStyle/>
          <a:p>
            <a:r>
              <a:rPr lang="en-GB" altLang="en-US" sz="3200" b="1" dirty="0" smtClean="0">
                <a:solidFill>
                  <a:schemeClr val="bg1"/>
                </a:solidFill>
                <a:latin typeface="Century Gothic" panose="020B0502020202020204" pitchFamily="34" charset="0"/>
              </a:rPr>
              <a:t>Non migratory (settled) HRAs(S1,S2,S3)</a:t>
            </a:r>
            <a:endParaRPr lang="en-US" altLang="en-US" sz="3200" b="1" dirty="0" smtClean="0">
              <a:solidFill>
                <a:schemeClr val="bg1"/>
              </a:solidFill>
              <a:latin typeface="Century Gothic" panose="020B0502020202020204" pitchFamily="34" charset="0"/>
            </a:endParaRPr>
          </a:p>
        </p:txBody>
      </p:sp>
      <p:sp>
        <p:nvSpPr>
          <p:cNvPr id="79875" name="TextBox 2"/>
          <p:cNvSpPr txBox="1">
            <a:spLocks noChangeArrowheads="1"/>
          </p:cNvSpPr>
          <p:nvPr/>
        </p:nvSpPr>
        <p:spPr bwMode="auto">
          <a:xfrm>
            <a:off x="611188" y="981075"/>
            <a:ext cx="8208962" cy="922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285750" indent="-285750"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spcBef>
                <a:spcPct val="0"/>
              </a:spcBef>
              <a:buFont typeface="Wingdings" pitchFamily="2" charset="2"/>
              <a:buChar char="v"/>
            </a:pPr>
            <a:r>
              <a:rPr lang="en-IN" altLang="en-US" sz="1800">
                <a:solidFill>
                  <a:srgbClr val="000000"/>
                </a:solidFill>
              </a:rPr>
              <a:t>High risk of WPV transmission and spread following an importation</a:t>
            </a:r>
          </a:p>
          <a:p>
            <a:pPr>
              <a:lnSpc>
                <a:spcPct val="200000"/>
              </a:lnSpc>
              <a:spcBef>
                <a:spcPct val="0"/>
              </a:spcBef>
              <a:buFont typeface="Wingdings" pitchFamily="2" charset="2"/>
              <a:buChar char="v"/>
            </a:pPr>
            <a:r>
              <a:rPr lang="en-IN" altLang="en-US" sz="1800">
                <a:solidFill>
                  <a:srgbClr val="000000"/>
                </a:solidFill>
              </a:rPr>
              <a:t>Poor RI coverage with variable SIA coverage</a:t>
            </a:r>
          </a:p>
        </p:txBody>
      </p:sp>
      <p:pic>
        <p:nvPicPr>
          <p:cNvPr id="79876" name="Picture 3" descr="C:\Users\rewariasa\Pictures\WB monitoring pics\30062011379.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717713" y="2135188"/>
            <a:ext cx="5662613" cy="4246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682944548"/>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384"/>
            <a:ext cx="9144000" cy="1008112"/>
          </a:xfrm>
          <a:solidFill>
            <a:srgbClr val="761E6C"/>
          </a:solidFill>
          <a:ln>
            <a:solidFill>
              <a:schemeClr val="tx2">
                <a:lumMod val="50000"/>
              </a:schemeClr>
            </a:solidFill>
          </a:ln>
        </p:spPr>
        <p:txBody>
          <a:bodyPr>
            <a:noAutofit/>
          </a:bodyPr>
          <a:lstStyle/>
          <a:p>
            <a:r>
              <a:rPr lang="en-US" sz="3200" b="1" dirty="0" smtClean="0">
                <a:solidFill>
                  <a:schemeClr val="bg1"/>
                </a:solidFill>
                <a:latin typeface="Century Gothic" panose="020B0502020202020204" pitchFamily="34" charset="0"/>
              </a:rPr>
              <a:t>Maintaining high population immunity:</a:t>
            </a:r>
            <a:r>
              <a:rPr lang="en-US" sz="3200" b="1" i="1" dirty="0" smtClean="0">
                <a:solidFill>
                  <a:schemeClr val="bg1"/>
                </a:solidFill>
                <a:latin typeface="Century Gothic" panose="020B0502020202020204" pitchFamily="34" charset="0"/>
              </a:rPr>
              <a:t/>
            </a:r>
            <a:br>
              <a:rPr lang="en-US" sz="3200" b="1" i="1" dirty="0" smtClean="0">
                <a:solidFill>
                  <a:schemeClr val="bg1"/>
                </a:solidFill>
                <a:latin typeface="Century Gothic" panose="020B0502020202020204" pitchFamily="34" charset="0"/>
              </a:rPr>
            </a:br>
            <a:r>
              <a:rPr lang="en-US" sz="2400" b="1" i="1" dirty="0" smtClean="0">
                <a:solidFill>
                  <a:srgbClr val="00FFFF"/>
                </a:solidFill>
                <a:latin typeface="Century Gothic" panose="020B0502020202020204" pitchFamily="34" charset="0"/>
              </a:rPr>
              <a:t>Priorities for upcoming NIDs</a:t>
            </a:r>
            <a:r>
              <a:rPr lang="en-US" sz="3600" b="1" i="1" dirty="0" smtClean="0">
                <a:solidFill>
                  <a:schemeClr val="bg1"/>
                </a:solidFill>
                <a:latin typeface="Century Gothic" panose="020B0502020202020204" pitchFamily="34" charset="0"/>
              </a:rPr>
              <a:t> </a:t>
            </a:r>
            <a:endParaRPr lang="en-US" sz="3200" b="1" i="1" dirty="0">
              <a:solidFill>
                <a:schemeClr val="bg1"/>
              </a:solidFill>
              <a:latin typeface="Century Gothic" panose="020B0502020202020204" pitchFamily="34" charset="0"/>
            </a:endParaRPr>
          </a:p>
        </p:txBody>
      </p:sp>
      <p:sp>
        <p:nvSpPr>
          <p:cNvPr id="3" name="Content Placeholder 2"/>
          <p:cNvSpPr>
            <a:spLocks noGrp="1"/>
          </p:cNvSpPr>
          <p:nvPr>
            <p:ph idx="1"/>
          </p:nvPr>
        </p:nvSpPr>
        <p:spPr>
          <a:xfrm>
            <a:off x="395536" y="1196752"/>
            <a:ext cx="8064896" cy="5328592"/>
          </a:xfrm>
        </p:spPr>
        <p:txBody>
          <a:bodyPr>
            <a:noAutofit/>
          </a:bodyPr>
          <a:lstStyle/>
          <a:p>
            <a:pPr marL="514350" indent="-514350">
              <a:spcAft>
                <a:spcPts val="600"/>
              </a:spcAft>
              <a:buSzPct val="75000"/>
              <a:buFont typeface="+mj-lt"/>
              <a:buAutoNum type="arabicPeriod"/>
            </a:pPr>
            <a:r>
              <a:rPr lang="en-US" sz="3000" dirty="0" smtClean="0">
                <a:latin typeface="Calibri" panose="020F0502020204030204" pitchFamily="34" charset="0"/>
                <a:cs typeface="Calibri" panose="020F0502020204030204" pitchFamily="34" charset="0"/>
              </a:rPr>
              <a:t>Workshops &amp; planning meetings</a:t>
            </a:r>
          </a:p>
          <a:p>
            <a:pPr marL="514350" indent="-514350">
              <a:spcAft>
                <a:spcPts val="600"/>
              </a:spcAft>
              <a:buSzPct val="75000"/>
              <a:buFont typeface="+mj-lt"/>
              <a:buAutoNum type="arabicPeriod"/>
            </a:pPr>
            <a:r>
              <a:rPr lang="en-US" sz="3000" dirty="0" smtClean="0">
                <a:latin typeface="Calibri" panose="020F0502020204030204" pitchFamily="34" charset="0"/>
                <a:cs typeface="Calibri" panose="020F0502020204030204" pitchFamily="34" charset="0"/>
              </a:rPr>
              <a:t>Identification of High Risk Areas &amp; validation to ensure completeness</a:t>
            </a:r>
          </a:p>
          <a:p>
            <a:pPr marL="514350" indent="-514350">
              <a:spcAft>
                <a:spcPts val="600"/>
              </a:spcAft>
              <a:buSzPct val="75000"/>
              <a:buFont typeface="+mj-lt"/>
              <a:buAutoNum type="arabicPeriod"/>
            </a:pPr>
            <a:r>
              <a:rPr lang="en-US" sz="3000" dirty="0" smtClean="0">
                <a:latin typeface="Calibri" panose="020F0502020204030204" pitchFamily="34" charset="0"/>
                <a:cs typeface="Calibri" panose="020F0502020204030204" pitchFamily="34" charset="0"/>
              </a:rPr>
              <a:t>Ensure Robust microplans</a:t>
            </a:r>
          </a:p>
          <a:p>
            <a:pPr marL="514350" indent="-514350">
              <a:spcAft>
                <a:spcPts val="600"/>
              </a:spcAft>
              <a:buSzPct val="75000"/>
              <a:buFont typeface="+mj-lt"/>
              <a:buAutoNum type="arabicPeriod"/>
            </a:pPr>
            <a:r>
              <a:rPr lang="en-US" sz="3000" dirty="0" smtClean="0">
                <a:latin typeface="Calibri" panose="020F0502020204030204" pitchFamily="34" charset="0"/>
                <a:cs typeface="Calibri" panose="020F0502020204030204" pitchFamily="34" charset="0"/>
              </a:rPr>
              <a:t>Selection of appropriate manpower and capacity building </a:t>
            </a:r>
          </a:p>
          <a:p>
            <a:pPr marL="514350" indent="-514350">
              <a:spcAft>
                <a:spcPts val="600"/>
              </a:spcAft>
              <a:buSzPct val="75000"/>
              <a:buFont typeface="+mj-lt"/>
              <a:buAutoNum type="arabicPeriod"/>
            </a:pPr>
            <a:r>
              <a:rPr lang="en-US" sz="3000" dirty="0" smtClean="0">
                <a:latin typeface="Calibri" panose="020F0502020204030204" pitchFamily="34" charset="0"/>
                <a:cs typeface="Calibri" panose="020F0502020204030204" pitchFamily="34" charset="0"/>
              </a:rPr>
              <a:t>Inter-sectoral coordination to provide oversight to the programme (DTF)</a:t>
            </a:r>
          </a:p>
          <a:p>
            <a:pPr marL="514350" indent="-514350">
              <a:spcAft>
                <a:spcPts val="600"/>
              </a:spcAft>
              <a:buSzPct val="75000"/>
              <a:buFont typeface="+mj-lt"/>
              <a:buAutoNum type="arabicPeriod"/>
            </a:pPr>
            <a:r>
              <a:rPr lang="en-US" sz="3000" dirty="0" smtClean="0">
                <a:latin typeface="Calibri" panose="020F0502020204030204" pitchFamily="34" charset="0"/>
                <a:cs typeface="Calibri" panose="020F0502020204030204" pitchFamily="34" charset="0"/>
              </a:rPr>
              <a:t>Effective supervision</a:t>
            </a:r>
            <a:endParaRPr lang="en-US" sz="3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xmlns="" val="2474245542"/>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body" idx="1"/>
          </p:nvPr>
        </p:nvSpPr>
        <p:spPr>
          <a:xfrm>
            <a:off x="395288" y="836613"/>
            <a:ext cx="8509000" cy="990600"/>
          </a:xfrm>
        </p:spPr>
        <p:txBody>
          <a:bodyPr>
            <a:normAutofit fontScale="70000" lnSpcReduction="20000"/>
          </a:bodyPr>
          <a:lstStyle/>
          <a:p>
            <a:pPr algn="ctr">
              <a:lnSpc>
                <a:spcPct val="125000"/>
              </a:lnSpc>
              <a:spcBef>
                <a:spcPct val="0"/>
              </a:spcBef>
              <a:buFontTx/>
              <a:buNone/>
            </a:pPr>
            <a:r>
              <a:rPr lang="en-GB" altLang="en-US" sz="4800" b="1" i="1" smtClean="0">
                <a:solidFill>
                  <a:srgbClr val="0033CC"/>
                </a:solidFill>
              </a:rPr>
              <a:t>What should we do differently in these areas?  </a:t>
            </a:r>
          </a:p>
          <a:p>
            <a:pPr algn="ctr">
              <a:lnSpc>
                <a:spcPct val="125000"/>
              </a:lnSpc>
              <a:spcBef>
                <a:spcPct val="0"/>
              </a:spcBef>
              <a:buFontTx/>
              <a:buNone/>
            </a:pPr>
            <a:endParaRPr lang="en-GB" altLang="en-US" sz="4800" b="1" i="1" smtClean="0">
              <a:solidFill>
                <a:srgbClr val="0033CC"/>
              </a:solidFill>
            </a:endParaRPr>
          </a:p>
          <a:p>
            <a:pPr algn="ctr">
              <a:lnSpc>
                <a:spcPct val="125000"/>
              </a:lnSpc>
              <a:spcBef>
                <a:spcPct val="0"/>
              </a:spcBef>
              <a:buFontTx/>
              <a:buNone/>
            </a:pPr>
            <a:endParaRPr lang="en-GB" altLang="en-US" sz="4800" b="1" i="1" smtClean="0">
              <a:solidFill>
                <a:srgbClr val="0033CC"/>
              </a:solidFill>
            </a:endParaRPr>
          </a:p>
        </p:txBody>
      </p:sp>
      <p:sp>
        <p:nvSpPr>
          <p:cNvPr id="23555" name="Rectangle 3"/>
          <p:cNvSpPr>
            <a:spLocks noChangeArrowheads="1"/>
          </p:cNvSpPr>
          <p:nvPr/>
        </p:nvSpPr>
        <p:spPr bwMode="auto">
          <a:xfrm>
            <a:off x="611188" y="3446463"/>
            <a:ext cx="8509000" cy="990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a:lnSpc>
                <a:spcPct val="125000"/>
              </a:lnSpc>
              <a:spcBef>
                <a:spcPct val="0"/>
              </a:spcBef>
              <a:buFontTx/>
              <a:buNone/>
            </a:pPr>
            <a:r>
              <a:rPr lang="en-GB" altLang="en-US" sz="4800" b="1" i="1">
                <a:solidFill>
                  <a:srgbClr val="800000"/>
                </a:solidFill>
              </a:rPr>
              <a:t>How should we focus on these areas?  </a:t>
            </a:r>
          </a:p>
          <a:p>
            <a:pPr algn="ctr">
              <a:lnSpc>
                <a:spcPct val="125000"/>
              </a:lnSpc>
              <a:spcBef>
                <a:spcPct val="0"/>
              </a:spcBef>
              <a:buFontTx/>
              <a:buNone/>
            </a:pPr>
            <a:endParaRPr lang="en-GB" altLang="en-US" sz="4800" b="1" i="1">
              <a:solidFill>
                <a:srgbClr val="800000"/>
              </a:solidFill>
            </a:endParaRPr>
          </a:p>
          <a:p>
            <a:pPr algn="ctr">
              <a:lnSpc>
                <a:spcPct val="125000"/>
              </a:lnSpc>
              <a:spcBef>
                <a:spcPct val="0"/>
              </a:spcBef>
              <a:buFontTx/>
              <a:buNone/>
            </a:pPr>
            <a:endParaRPr lang="en-GB" altLang="en-US" sz="4800" b="1" i="1">
              <a:solidFill>
                <a:srgbClr val="800000"/>
              </a:solidFill>
            </a:endParaRPr>
          </a:p>
        </p:txBody>
      </p:sp>
    </p:spTree>
    <p:extLst>
      <p:ext uri="{BB962C8B-B14F-4D97-AF65-F5344CB8AC3E}">
        <p14:creationId xmlns:p14="http://schemas.microsoft.com/office/powerpoint/2010/main" xmlns="" val="71509324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0" y="30545"/>
            <a:ext cx="9144000" cy="863725"/>
          </a:xfr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r>
              <a:rPr lang="en-IN" altLang="en-US" sz="3400" b="1" dirty="0">
                <a:solidFill>
                  <a:srgbClr val="0000CC"/>
                </a:solidFill>
                <a:latin typeface="Calibri" pitchFamily="34" charset="0"/>
              </a:rPr>
              <a:t>Improve </a:t>
            </a:r>
            <a:r>
              <a:rPr lang="en-IN" altLang="en-US" sz="3400" b="1" dirty="0" smtClean="0">
                <a:solidFill>
                  <a:srgbClr val="0000CC"/>
                </a:solidFill>
                <a:latin typeface="Calibri" pitchFamily="34" charset="0"/>
              </a:rPr>
              <a:t>Oversight </a:t>
            </a:r>
            <a:r>
              <a:rPr lang="en-IN" altLang="en-US" sz="3400" b="1" dirty="0">
                <a:solidFill>
                  <a:srgbClr val="0000CC"/>
                </a:solidFill>
                <a:latin typeface="Calibri" pitchFamily="34" charset="0"/>
              </a:rPr>
              <a:t>in </a:t>
            </a:r>
            <a:r>
              <a:rPr lang="en-IN" altLang="en-US" sz="3400" b="1" dirty="0" smtClean="0">
                <a:solidFill>
                  <a:srgbClr val="0000CC"/>
                </a:solidFill>
                <a:latin typeface="Calibri" pitchFamily="34" charset="0"/>
              </a:rPr>
              <a:t>High Risk Areas…2 (</a:t>
            </a:r>
            <a:r>
              <a:rPr lang="en-IN" altLang="en-US" sz="3400" b="1" dirty="0" err="1" smtClean="0">
                <a:solidFill>
                  <a:srgbClr val="0000CC"/>
                </a:solidFill>
                <a:latin typeface="Calibri" pitchFamily="34" charset="0"/>
              </a:rPr>
              <a:t>contd</a:t>
            </a:r>
            <a:r>
              <a:rPr lang="en-IN" altLang="en-US" sz="3400" b="1" dirty="0" smtClean="0">
                <a:solidFill>
                  <a:srgbClr val="0000CC"/>
                </a:solidFill>
                <a:latin typeface="Calibri" pitchFamily="34" charset="0"/>
              </a:rPr>
              <a:t>) </a:t>
            </a:r>
            <a:endParaRPr lang="en-IN" altLang="en-US" sz="3400" b="1" dirty="0">
              <a:solidFill>
                <a:srgbClr val="0000CC"/>
              </a:solidFill>
              <a:latin typeface="Calibri" pitchFamily="34" charset="0"/>
            </a:endParaRPr>
          </a:p>
        </p:txBody>
      </p:sp>
      <p:sp>
        <p:nvSpPr>
          <p:cNvPr id="25603" name="Content Placeholder 2"/>
          <p:cNvSpPr>
            <a:spLocks noGrp="1"/>
          </p:cNvSpPr>
          <p:nvPr>
            <p:ph idx="1"/>
          </p:nvPr>
        </p:nvSpPr>
        <p:spPr>
          <a:xfrm>
            <a:off x="566950" y="1239915"/>
            <a:ext cx="8229600" cy="4935537"/>
          </a:xfrm>
        </p:spPr>
        <p:txBody>
          <a:bodyPr/>
          <a:lstStyle/>
          <a:p>
            <a:r>
              <a:rPr lang="en-IN" altLang="en-US" sz="2800" dirty="0" smtClean="0">
                <a:latin typeface="+mj-lt"/>
              </a:rPr>
              <a:t>Districts to deploy senior officials to high risk blocks</a:t>
            </a:r>
          </a:p>
          <a:p>
            <a:r>
              <a:rPr lang="en-IN" altLang="en-US" sz="2800" dirty="0" smtClean="0">
                <a:latin typeface="+mj-lt"/>
              </a:rPr>
              <a:t>Ensure involvement and focus on HRAs</a:t>
            </a:r>
          </a:p>
          <a:p>
            <a:r>
              <a:rPr lang="en-IN" altLang="en-US" sz="2800" dirty="0" smtClean="0">
                <a:latin typeface="+mj-lt"/>
              </a:rPr>
              <a:t>These monitors must provide oversight to planning as well as implementation phase</a:t>
            </a:r>
          </a:p>
          <a:p>
            <a:pPr lvl="1" eaLnBrk="1" hangingPunct="1"/>
            <a:r>
              <a:rPr lang="en-US" altLang="en-US" sz="2400" dirty="0" smtClean="0">
                <a:latin typeface="+mj-lt"/>
              </a:rPr>
              <a:t>Ensure quality of Block Task Forces </a:t>
            </a:r>
          </a:p>
          <a:p>
            <a:pPr lvl="1" eaLnBrk="1" hangingPunct="1"/>
            <a:r>
              <a:rPr lang="en-US" altLang="en-US" sz="2400" dirty="0" smtClean="0">
                <a:latin typeface="+mj-lt"/>
              </a:rPr>
              <a:t>Revision of  </a:t>
            </a:r>
            <a:r>
              <a:rPr lang="en-US" altLang="en-US" sz="2400" dirty="0" err="1" smtClean="0">
                <a:latin typeface="+mj-lt"/>
              </a:rPr>
              <a:t>Microplans</a:t>
            </a:r>
            <a:r>
              <a:rPr lang="en-US" altLang="en-US" sz="2400" dirty="0" smtClean="0">
                <a:latin typeface="+mj-lt"/>
              </a:rPr>
              <a:t> to ensure inclusion of all areas and accountable manpower (</a:t>
            </a:r>
            <a:r>
              <a:rPr lang="en-US" altLang="en-US" sz="2400" dirty="0" err="1" smtClean="0">
                <a:latin typeface="+mj-lt"/>
              </a:rPr>
              <a:t>Anganwadi</a:t>
            </a:r>
            <a:r>
              <a:rPr lang="en-US" altLang="en-US" sz="2400" dirty="0" smtClean="0">
                <a:latin typeface="+mj-lt"/>
              </a:rPr>
              <a:t> &amp; ASHA workers) </a:t>
            </a:r>
          </a:p>
          <a:p>
            <a:pPr lvl="1" eaLnBrk="1" hangingPunct="1"/>
            <a:r>
              <a:rPr lang="en-US" altLang="en-US" sz="2400" dirty="0" smtClean="0">
                <a:latin typeface="+mj-lt"/>
              </a:rPr>
              <a:t>Review NID quality daily during implementation &amp; after Feb NID through review workshops </a:t>
            </a:r>
          </a:p>
          <a:p>
            <a:endParaRPr lang="en-IN" altLang="en-US" sz="2800" dirty="0" smtClean="0">
              <a:latin typeface="+mj-lt"/>
            </a:endParaRPr>
          </a:p>
          <a:p>
            <a:endParaRPr lang="en-IN" altLang="en-US" sz="2800" dirty="0" smtClean="0">
              <a:latin typeface="+mj-lt"/>
            </a:endParaRPr>
          </a:p>
        </p:txBody>
      </p:sp>
    </p:spTree>
    <p:extLst>
      <p:ext uri="{BB962C8B-B14F-4D97-AF65-F5344CB8AC3E}">
        <p14:creationId xmlns:p14="http://schemas.microsoft.com/office/powerpoint/2010/main" xmlns="" val="284437757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body" idx="1"/>
          </p:nvPr>
        </p:nvSpPr>
        <p:spPr>
          <a:xfrm>
            <a:off x="457200" y="893763"/>
            <a:ext cx="8229600" cy="4752975"/>
          </a:xfrm>
        </p:spPr>
        <p:txBody>
          <a:bodyPr>
            <a:normAutofit lnSpcReduction="10000"/>
          </a:bodyPr>
          <a:lstStyle/>
          <a:p>
            <a:pPr>
              <a:lnSpc>
                <a:spcPct val="125000"/>
              </a:lnSpc>
              <a:spcBef>
                <a:spcPts val="1200"/>
              </a:spcBef>
            </a:pPr>
            <a:r>
              <a:rPr lang="en-GB" altLang="en-US" sz="2900" smtClean="0"/>
              <a:t>Identification &amp; field validation of HRAs</a:t>
            </a:r>
          </a:p>
          <a:p>
            <a:pPr lvl="1">
              <a:lnSpc>
                <a:spcPct val="125000"/>
              </a:lnSpc>
              <a:spcBef>
                <a:spcPts val="1200"/>
              </a:spcBef>
              <a:buFontTx/>
              <a:buChar char="•"/>
            </a:pPr>
            <a:r>
              <a:rPr lang="en-GB" altLang="en-US" sz="2500" smtClean="0"/>
              <a:t>To ensure no HRA is missed during SIAs </a:t>
            </a:r>
          </a:p>
          <a:p>
            <a:pPr lvl="1">
              <a:lnSpc>
                <a:spcPct val="125000"/>
              </a:lnSpc>
              <a:spcBef>
                <a:spcPts val="1200"/>
              </a:spcBef>
              <a:buFontTx/>
              <a:buChar char="•"/>
            </a:pPr>
            <a:r>
              <a:rPr lang="en-GB" altLang="en-US" sz="2500" smtClean="0"/>
              <a:t>Get accurate information on location, size, population characteristics etc </a:t>
            </a:r>
          </a:p>
          <a:p>
            <a:pPr lvl="1">
              <a:lnSpc>
                <a:spcPct val="125000"/>
              </a:lnSpc>
              <a:spcBef>
                <a:spcPts val="1200"/>
              </a:spcBef>
              <a:buFontTx/>
              <a:buChar char="•"/>
            </a:pPr>
            <a:r>
              <a:rPr lang="en-GB" altLang="en-US" sz="2500" smtClean="0"/>
              <a:t>Ensure routine immunization in HRAs </a:t>
            </a:r>
          </a:p>
          <a:p>
            <a:pPr lvl="1">
              <a:lnSpc>
                <a:spcPct val="125000"/>
              </a:lnSpc>
              <a:spcBef>
                <a:spcPts val="1200"/>
              </a:spcBef>
              <a:buFontTx/>
              <a:buChar char="•"/>
            </a:pPr>
            <a:r>
              <a:rPr lang="en-GB" altLang="en-US" sz="2500" smtClean="0"/>
              <a:t>Identify potential informers for AFP surveillance </a:t>
            </a:r>
          </a:p>
          <a:p>
            <a:pPr lvl="1">
              <a:lnSpc>
                <a:spcPct val="125000"/>
              </a:lnSpc>
              <a:spcBef>
                <a:spcPts val="1200"/>
              </a:spcBef>
              <a:buFontTx/>
              <a:buChar char="•"/>
            </a:pPr>
            <a:r>
              <a:rPr lang="en-GB" altLang="en-US" sz="2500" smtClean="0"/>
              <a:t>Identify potential vaccinators, influencers, etc</a:t>
            </a:r>
          </a:p>
          <a:p>
            <a:pPr lvl="1">
              <a:lnSpc>
                <a:spcPct val="125000"/>
              </a:lnSpc>
              <a:spcBef>
                <a:spcPts val="1200"/>
              </a:spcBef>
              <a:buFontTx/>
              <a:buChar char="•"/>
            </a:pPr>
            <a:r>
              <a:rPr lang="en-GB" altLang="en-US" sz="2500" smtClean="0"/>
              <a:t>Select appropriate booth &amp; transit site locations</a:t>
            </a:r>
            <a:r>
              <a:rPr lang="en-GB" altLang="en-US" sz="2900" smtClean="0"/>
              <a:t>   </a:t>
            </a:r>
          </a:p>
          <a:p>
            <a:pPr>
              <a:spcBef>
                <a:spcPts val="1200"/>
              </a:spcBef>
            </a:pPr>
            <a:endParaRPr lang="en-US" altLang="en-US" sz="2900" smtClean="0"/>
          </a:p>
        </p:txBody>
      </p:sp>
      <p:sp>
        <p:nvSpPr>
          <p:cNvPr id="28675" name="Rectangle 3"/>
          <p:cNvSpPr>
            <a:spLocks noChangeArrowheads="1"/>
          </p:cNvSpPr>
          <p:nvPr/>
        </p:nvSpPr>
        <p:spPr bwMode="auto">
          <a:xfrm>
            <a:off x="155575" y="192088"/>
            <a:ext cx="8832850" cy="10477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a:lnSpc>
                <a:spcPct val="80000"/>
              </a:lnSpc>
              <a:spcBef>
                <a:spcPct val="0"/>
              </a:spcBef>
              <a:buFontTx/>
              <a:buNone/>
              <a:defRPr/>
            </a:pPr>
            <a:r>
              <a:rPr lang="en-GB" altLang="en-US" b="1" dirty="0">
                <a:solidFill>
                  <a:srgbClr val="0000CC"/>
                </a:solidFill>
                <a:latin typeface="Calibri" panose="020F0502020204030204" pitchFamily="34" charset="0"/>
                <a:ea typeface="+mj-ea"/>
                <a:cs typeface="+mj-cs"/>
              </a:rPr>
              <a:t>Ensure R</a:t>
            </a:r>
            <a:r>
              <a:rPr lang="en-GB" altLang="en-US" b="1" dirty="0" smtClean="0">
                <a:solidFill>
                  <a:srgbClr val="0000CC"/>
                </a:solidFill>
                <a:latin typeface="Calibri" panose="020F0502020204030204" pitchFamily="34" charset="0"/>
                <a:ea typeface="+mj-ea"/>
                <a:cs typeface="+mj-cs"/>
              </a:rPr>
              <a:t>obust Preparedness</a:t>
            </a:r>
            <a:endParaRPr lang="en-GB" altLang="en-US" b="1" dirty="0">
              <a:solidFill>
                <a:srgbClr val="0000CC"/>
              </a:solidFill>
              <a:latin typeface="Calibri" panose="020F0502020204030204" pitchFamily="34" charset="0"/>
              <a:ea typeface="+mj-ea"/>
              <a:cs typeface="+mj-cs"/>
            </a:endParaRPr>
          </a:p>
        </p:txBody>
      </p:sp>
    </p:spTree>
    <p:extLst>
      <p:ext uri="{BB962C8B-B14F-4D97-AF65-F5344CB8AC3E}">
        <p14:creationId xmlns:p14="http://schemas.microsoft.com/office/powerpoint/2010/main" xmlns="" val="110994291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body" idx="1"/>
          </p:nvPr>
        </p:nvSpPr>
        <p:spPr>
          <a:xfrm>
            <a:off x="304800" y="1196975"/>
            <a:ext cx="8610600" cy="5356225"/>
          </a:xfrm>
        </p:spPr>
        <p:txBody>
          <a:bodyPr/>
          <a:lstStyle/>
          <a:p>
            <a:pPr marL="0" indent="0">
              <a:lnSpc>
                <a:spcPct val="125000"/>
              </a:lnSpc>
              <a:spcBef>
                <a:spcPct val="0"/>
              </a:spcBef>
              <a:buFontTx/>
              <a:buNone/>
            </a:pPr>
            <a:r>
              <a:rPr lang="en-GB" altLang="en-US" sz="2800" b="1" i="1" smtClean="0"/>
              <a:t>Get the basics right</a:t>
            </a:r>
          </a:p>
          <a:p>
            <a:pPr lvl="1">
              <a:spcBef>
                <a:spcPct val="50000"/>
              </a:spcBef>
              <a:buFontTx/>
              <a:buChar char="•"/>
            </a:pPr>
            <a:r>
              <a:rPr lang="en-GB" altLang="en-US" sz="2400" smtClean="0"/>
              <a:t>Systematic inclusion of all areas likely to get missed (example: slums, brick kilns, construction sites, nomads) through interaction with vaccinators, supervisors, MOs and field visits</a:t>
            </a:r>
          </a:p>
          <a:p>
            <a:pPr lvl="1">
              <a:spcBef>
                <a:spcPct val="50000"/>
              </a:spcBef>
              <a:buFontTx/>
              <a:buChar char="•"/>
            </a:pPr>
            <a:r>
              <a:rPr lang="en-GB" altLang="en-US" sz="2400" smtClean="0"/>
              <a:t>Team composition – appropriate composition: involvement of ASHA &amp; Anganwadi Workers </a:t>
            </a:r>
          </a:p>
          <a:p>
            <a:pPr lvl="1">
              <a:spcBef>
                <a:spcPct val="50000"/>
              </a:spcBef>
              <a:buFontTx/>
              <a:buChar char="•"/>
            </a:pPr>
            <a:r>
              <a:rPr lang="en-GB" altLang="en-US" sz="2400" smtClean="0"/>
              <a:t>Team workload – manageable workload</a:t>
            </a:r>
          </a:p>
          <a:p>
            <a:pPr lvl="1">
              <a:spcBef>
                <a:spcPct val="50000"/>
              </a:spcBef>
              <a:buFontTx/>
              <a:buChar char="•"/>
            </a:pPr>
            <a:r>
              <a:rPr lang="en-GB" altLang="en-US" sz="2400" smtClean="0"/>
              <a:t>Rationalize the transit sites and manpower at these sites</a:t>
            </a:r>
          </a:p>
          <a:p>
            <a:pPr lvl="1">
              <a:spcBef>
                <a:spcPct val="50000"/>
              </a:spcBef>
              <a:buFontTx/>
              <a:buChar char="•"/>
            </a:pPr>
            <a:r>
              <a:rPr lang="en-GB" altLang="en-US" sz="2400" smtClean="0"/>
              <a:t>Inclusion in RI and SIW microplan</a:t>
            </a:r>
            <a:endParaRPr lang="en-US" altLang="en-US" sz="2100" smtClean="0"/>
          </a:p>
        </p:txBody>
      </p:sp>
      <p:sp>
        <p:nvSpPr>
          <p:cNvPr id="29699" name="Rectangle 3"/>
          <p:cNvSpPr>
            <a:spLocks noChangeArrowheads="1"/>
          </p:cNvSpPr>
          <p:nvPr/>
        </p:nvSpPr>
        <p:spPr bwMode="auto">
          <a:xfrm>
            <a:off x="323850" y="152400"/>
            <a:ext cx="8509000" cy="6651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a:lnSpc>
                <a:spcPct val="80000"/>
              </a:lnSpc>
              <a:spcBef>
                <a:spcPct val="0"/>
              </a:spcBef>
              <a:buFontTx/>
              <a:buNone/>
              <a:defRPr/>
            </a:pPr>
            <a:r>
              <a:rPr lang="en-GB" altLang="en-US" b="1" dirty="0">
                <a:solidFill>
                  <a:srgbClr val="0000CC"/>
                </a:solidFill>
                <a:latin typeface="Calibri" panose="020F0502020204030204" pitchFamily="34" charset="0"/>
                <a:ea typeface="+mj-ea"/>
                <a:cs typeface="+mj-cs"/>
              </a:rPr>
              <a:t>Ensure Q</a:t>
            </a:r>
            <a:r>
              <a:rPr lang="en-GB" altLang="en-US" b="1" dirty="0" smtClean="0">
                <a:solidFill>
                  <a:srgbClr val="0000CC"/>
                </a:solidFill>
                <a:latin typeface="Calibri" panose="020F0502020204030204" pitchFamily="34" charset="0"/>
                <a:ea typeface="+mj-ea"/>
                <a:cs typeface="+mj-cs"/>
              </a:rPr>
              <a:t>uality Micro-plans </a:t>
            </a:r>
            <a:r>
              <a:rPr lang="en-GB" altLang="en-US" b="1" dirty="0">
                <a:solidFill>
                  <a:srgbClr val="0000CC"/>
                </a:solidFill>
                <a:latin typeface="Calibri" panose="020F0502020204030204" pitchFamily="34" charset="0"/>
                <a:ea typeface="+mj-ea"/>
                <a:cs typeface="+mj-cs"/>
              </a:rPr>
              <a:t>for SIAs &amp; RI </a:t>
            </a:r>
          </a:p>
        </p:txBody>
      </p:sp>
    </p:spTree>
    <p:extLst>
      <p:ext uri="{BB962C8B-B14F-4D97-AF65-F5344CB8AC3E}">
        <p14:creationId xmlns:p14="http://schemas.microsoft.com/office/powerpoint/2010/main" xmlns="" val="409114927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588" y="0"/>
            <a:ext cx="9144001" cy="884238"/>
          </a:xfrm>
        </p:spPr>
        <p:txBody>
          <a:bodyPr/>
          <a:lstStyle/>
          <a:p>
            <a:r>
              <a:rPr lang="en-US" altLang="en-US" sz="3200" b="1" dirty="0" smtClean="0">
                <a:solidFill>
                  <a:srgbClr val="0000CC"/>
                </a:solidFill>
                <a:latin typeface="Calibri" pitchFamily="34" charset="0"/>
              </a:rPr>
              <a:t>Ensure Effective Social Mobilization</a:t>
            </a:r>
          </a:p>
        </p:txBody>
      </p:sp>
      <p:sp>
        <p:nvSpPr>
          <p:cNvPr id="30723" name="Rectangle 3"/>
          <p:cNvSpPr>
            <a:spLocks noGrp="1" noChangeArrowheads="1"/>
          </p:cNvSpPr>
          <p:nvPr>
            <p:ph type="body" idx="1"/>
          </p:nvPr>
        </p:nvSpPr>
        <p:spPr>
          <a:xfrm>
            <a:off x="193675" y="1085850"/>
            <a:ext cx="8680450" cy="5030788"/>
          </a:xfrm>
        </p:spPr>
        <p:txBody>
          <a:bodyPr/>
          <a:lstStyle/>
          <a:p>
            <a:pPr>
              <a:lnSpc>
                <a:spcPct val="125000"/>
              </a:lnSpc>
              <a:spcBef>
                <a:spcPts val="600"/>
              </a:spcBef>
            </a:pPr>
            <a:r>
              <a:rPr lang="en-GB" altLang="en-US" sz="2800" dirty="0" smtClean="0"/>
              <a:t>Prepare plans for social mobilization and IEC</a:t>
            </a:r>
          </a:p>
          <a:p>
            <a:pPr lvl="1">
              <a:lnSpc>
                <a:spcPct val="125000"/>
              </a:lnSpc>
              <a:spcBef>
                <a:spcPts val="600"/>
              </a:spcBef>
              <a:buFontTx/>
              <a:buChar char="•"/>
            </a:pPr>
            <a:r>
              <a:rPr lang="en-GB" altLang="en-US" sz="2400" dirty="0" smtClean="0"/>
              <a:t>Social mapping of HRAs </a:t>
            </a:r>
          </a:p>
          <a:p>
            <a:pPr lvl="1">
              <a:lnSpc>
                <a:spcPct val="125000"/>
              </a:lnSpc>
              <a:spcBef>
                <a:spcPts val="600"/>
              </a:spcBef>
              <a:buFontTx/>
              <a:buChar char="•"/>
            </a:pPr>
            <a:r>
              <a:rPr lang="en-GB" altLang="en-US" sz="2400" dirty="0" smtClean="0"/>
              <a:t>Develop and implement plans for improved mobilization of community for RI &amp; SIAs. Examples: </a:t>
            </a:r>
          </a:p>
          <a:p>
            <a:pPr lvl="2">
              <a:lnSpc>
                <a:spcPct val="125000"/>
              </a:lnSpc>
              <a:spcBef>
                <a:spcPts val="600"/>
              </a:spcBef>
              <a:buFont typeface="Courier New" panose="02070309020205020404" pitchFamily="49" charset="0"/>
              <a:buChar char="o"/>
            </a:pPr>
            <a:r>
              <a:rPr lang="en-GB" altLang="en-US" sz="2000" dirty="0" smtClean="0"/>
              <a:t>Identify influencers  </a:t>
            </a:r>
          </a:p>
          <a:p>
            <a:pPr lvl="2">
              <a:lnSpc>
                <a:spcPct val="125000"/>
              </a:lnSpc>
              <a:spcBef>
                <a:spcPts val="600"/>
              </a:spcBef>
              <a:buFont typeface="Courier New" panose="02070309020205020404" pitchFamily="49" charset="0"/>
              <a:buChar char="o"/>
            </a:pPr>
            <a:r>
              <a:rPr lang="en-GB" altLang="en-US" sz="2000" dirty="0" smtClean="0"/>
              <a:t>Communicate messages that increase acceptance of the community through drum beating, </a:t>
            </a:r>
            <a:r>
              <a:rPr lang="en-GB" altLang="en-US" sz="2000" dirty="0" err="1" smtClean="0"/>
              <a:t>miking</a:t>
            </a:r>
            <a:r>
              <a:rPr lang="en-GB" altLang="en-US" sz="2000" dirty="0" smtClean="0"/>
              <a:t>, mothers’ meetings, etc.</a:t>
            </a:r>
          </a:p>
          <a:p>
            <a:pPr lvl="2">
              <a:lnSpc>
                <a:spcPct val="125000"/>
              </a:lnSpc>
              <a:spcBef>
                <a:spcPts val="600"/>
              </a:spcBef>
              <a:buFont typeface="Courier New" panose="02070309020205020404" pitchFamily="49" charset="0"/>
              <a:buChar char="o"/>
            </a:pPr>
            <a:r>
              <a:rPr lang="en-GB" altLang="en-US" sz="2000" dirty="0" smtClean="0"/>
              <a:t>Identify health workers, NGOs, PRIs, Public representatives     </a:t>
            </a:r>
          </a:p>
          <a:p>
            <a:pPr lvl="1">
              <a:lnSpc>
                <a:spcPct val="125000"/>
              </a:lnSpc>
              <a:spcBef>
                <a:spcPts val="600"/>
              </a:spcBef>
              <a:buFontTx/>
              <a:buChar char="•"/>
            </a:pPr>
            <a:r>
              <a:rPr lang="en-GB" altLang="en-US" sz="2400" dirty="0" smtClean="0"/>
              <a:t>Media communication plan – TV/ radio spots, newspaper advertisements</a:t>
            </a:r>
          </a:p>
          <a:p>
            <a:pPr lvl="1">
              <a:lnSpc>
                <a:spcPct val="125000"/>
              </a:lnSpc>
              <a:spcBef>
                <a:spcPts val="600"/>
              </a:spcBef>
              <a:buFontTx/>
              <a:buNone/>
            </a:pPr>
            <a:endParaRPr lang="en-GB" altLang="en-US" sz="2400" dirty="0" smtClean="0"/>
          </a:p>
        </p:txBody>
      </p:sp>
    </p:spTree>
    <p:extLst>
      <p:ext uri="{BB962C8B-B14F-4D97-AF65-F5344CB8AC3E}">
        <p14:creationId xmlns:p14="http://schemas.microsoft.com/office/powerpoint/2010/main" xmlns="" val="382787645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193675" y="125413"/>
            <a:ext cx="8794750" cy="960437"/>
          </a:xfrm>
        </p:spPr>
        <p:txBody>
          <a:bodyPr/>
          <a:lstStyle/>
          <a:p>
            <a:r>
              <a:rPr lang="en-US" altLang="en-US" sz="3200" b="1" dirty="0" smtClean="0">
                <a:solidFill>
                  <a:srgbClr val="0000CC"/>
                </a:solidFill>
                <a:latin typeface="Calibri" pitchFamily="34" charset="0"/>
              </a:rPr>
              <a:t>Ensuring Effective Social Mobilization/IEC</a:t>
            </a:r>
          </a:p>
        </p:txBody>
      </p:sp>
      <p:sp>
        <p:nvSpPr>
          <p:cNvPr id="31747" name="Rectangle 3"/>
          <p:cNvSpPr>
            <a:spLocks noGrp="1" noChangeArrowheads="1"/>
          </p:cNvSpPr>
          <p:nvPr>
            <p:ph type="body" idx="1"/>
          </p:nvPr>
        </p:nvSpPr>
        <p:spPr/>
        <p:txBody>
          <a:bodyPr/>
          <a:lstStyle/>
          <a:p>
            <a:pPr>
              <a:lnSpc>
                <a:spcPct val="125000"/>
              </a:lnSpc>
              <a:spcBef>
                <a:spcPct val="0"/>
              </a:spcBef>
            </a:pPr>
            <a:r>
              <a:rPr lang="en-GB" altLang="en-US" sz="2800" dirty="0" smtClean="0"/>
              <a:t>Implement plans for social mobilization and IEC</a:t>
            </a:r>
          </a:p>
          <a:p>
            <a:pPr lvl="1">
              <a:lnSpc>
                <a:spcPct val="125000"/>
              </a:lnSpc>
              <a:spcBef>
                <a:spcPct val="0"/>
              </a:spcBef>
              <a:buFont typeface="Courier New" panose="02070309020205020404" pitchFamily="49" charset="0"/>
              <a:buChar char="o"/>
            </a:pPr>
            <a:r>
              <a:rPr lang="en-GB" altLang="en-US" sz="2400" dirty="0" smtClean="0"/>
              <a:t>Intensive pre-round and during round </a:t>
            </a:r>
            <a:r>
              <a:rPr lang="en-GB" altLang="en-US" sz="2400" dirty="0" err="1" smtClean="0"/>
              <a:t>miking</a:t>
            </a:r>
            <a:endParaRPr lang="en-GB" altLang="en-US" sz="2400" dirty="0" smtClean="0"/>
          </a:p>
          <a:p>
            <a:pPr lvl="1">
              <a:lnSpc>
                <a:spcPct val="125000"/>
              </a:lnSpc>
              <a:spcBef>
                <a:spcPct val="0"/>
              </a:spcBef>
              <a:buFont typeface="Courier New" panose="02070309020205020404" pitchFamily="49" charset="0"/>
              <a:buChar char="o"/>
            </a:pPr>
            <a:r>
              <a:rPr lang="en-GB" altLang="en-US" sz="2400" dirty="0" smtClean="0"/>
              <a:t>Involvement of community leaders, panchayat members, religious leaders, local practitioners, traditional birth attendants, local teachers, </a:t>
            </a:r>
            <a:r>
              <a:rPr lang="en-GB" altLang="en-US" sz="2400" dirty="0" err="1" smtClean="0"/>
              <a:t>etc</a:t>
            </a:r>
            <a:endParaRPr lang="en-GB" altLang="en-US" sz="2400" dirty="0" smtClean="0"/>
          </a:p>
          <a:p>
            <a:pPr lvl="1">
              <a:lnSpc>
                <a:spcPct val="125000"/>
              </a:lnSpc>
              <a:spcBef>
                <a:spcPct val="0"/>
              </a:spcBef>
              <a:buFont typeface="Courier New" panose="02070309020205020404" pitchFamily="49" charset="0"/>
              <a:buChar char="o"/>
            </a:pPr>
            <a:r>
              <a:rPr lang="en-GB" altLang="en-US" sz="2400" dirty="0" smtClean="0"/>
              <a:t>Rallies </a:t>
            </a:r>
          </a:p>
          <a:p>
            <a:pPr lvl="1">
              <a:lnSpc>
                <a:spcPct val="125000"/>
              </a:lnSpc>
              <a:spcBef>
                <a:spcPct val="0"/>
              </a:spcBef>
              <a:buFont typeface="Courier New" panose="02070309020205020404" pitchFamily="49" charset="0"/>
              <a:buChar char="o"/>
            </a:pPr>
            <a:r>
              <a:rPr lang="en-GB" altLang="en-US" sz="2400" dirty="0" smtClean="0"/>
              <a:t>Display of posters, banners, </a:t>
            </a:r>
            <a:r>
              <a:rPr lang="en-GB" altLang="en-US" sz="2400" dirty="0" err="1" smtClean="0"/>
              <a:t>etc</a:t>
            </a:r>
            <a:endParaRPr lang="en-GB" altLang="en-US" sz="2400" dirty="0" smtClean="0"/>
          </a:p>
          <a:p>
            <a:pPr lvl="1">
              <a:lnSpc>
                <a:spcPct val="125000"/>
              </a:lnSpc>
              <a:spcBef>
                <a:spcPct val="0"/>
              </a:spcBef>
              <a:buFont typeface="Courier New" panose="02070309020205020404" pitchFamily="49" charset="0"/>
              <a:buChar char="o"/>
            </a:pPr>
            <a:r>
              <a:rPr lang="en-GB" altLang="en-US" sz="2400" dirty="0" smtClean="0"/>
              <a:t>Media management – Press briefings, programme launch </a:t>
            </a:r>
            <a:endParaRPr lang="en-US" altLang="en-US" sz="2400" dirty="0" smtClean="0"/>
          </a:p>
        </p:txBody>
      </p:sp>
    </p:spTree>
    <p:extLst>
      <p:ext uri="{BB962C8B-B14F-4D97-AF65-F5344CB8AC3E}">
        <p14:creationId xmlns:p14="http://schemas.microsoft.com/office/powerpoint/2010/main" xmlns="" val="229432565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body" sz="half" idx="1"/>
          </p:nvPr>
        </p:nvSpPr>
        <p:spPr>
          <a:xfrm>
            <a:off x="23813" y="1208088"/>
            <a:ext cx="8964612" cy="4525962"/>
          </a:xfrm>
        </p:spPr>
        <p:txBody>
          <a:bodyPr/>
          <a:lstStyle/>
          <a:p>
            <a:pPr>
              <a:spcBef>
                <a:spcPct val="0"/>
              </a:spcBef>
            </a:pPr>
            <a:r>
              <a:rPr lang="en-GB" altLang="en-US" sz="2400" b="1" dirty="0" smtClean="0">
                <a:solidFill>
                  <a:srgbClr val="000066"/>
                </a:solidFill>
              </a:rPr>
              <a:t>Target: </a:t>
            </a:r>
            <a:r>
              <a:rPr lang="en-GB" altLang="en-US" sz="2400" dirty="0" smtClean="0">
                <a:solidFill>
                  <a:srgbClr val="000066"/>
                </a:solidFill>
              </a:rPr>
              <a:t>100% vaccinators and supervisors in HR areas get trained by SMOs/district trainers during the campaigns</a:t>
            </a:r>
          </a:p>
          <a:p>
            <a:pPr>
              <a:spcBef>
                <a:spcPct val="0"/>
              </a:spcBef>
            </a:pPr>
            <a:endParaRPr lang="en-GB" altLang="en-US" sz="2400" b="1" dirty="0" smtClean="0">
              <a:solidFill>
                <a:srgbClr val="000066"/>
              </a:solidFill>
            </a:endParaRPr>
          </a:p>
          <a:p>
            <a:pPr>
              <a:spcBef>
                <a:spcPct val="0"/>
              </a:spcBef>
            </a:pPr>
            <a:r>
              <a:rPr lang="en-GB" altLang="en-US" sz="2400" b="1" dirty="0" smtClean="0">
                <a:solidFill>
                  <a:srgbClr val="000066"/>
                </a:solidFill>
              </a:rPr>
              <a:t>Target: </a:t>
            </a:r>
            <a:r>
              <a:rPr lang="en-GB" altLang="en-US" sz="2400" dirty="0" smtClean="0">
                <a:solidFill>
                  <a:srgbClr val="000066"/>
                </a:solidFill>
              </a:rPr>
              <a:t>Number of vaccinators trained by SMOs/district trainers in HR areas should be significantly higher than in non-HR areas</a:t>
            </a:r>
          </a:p>
          <a:p>
            <a:pPr>
              <a:lnSpc>
                <a:spcPct val="125000"/>
              </a:lnSpc>
              <a:spcBef>
                <a:spcPct val="0"/>
              </a:spcBef>
            </a:pPr>
            <a:endParaRPr lang="en-GB" altLang="en-US" sz="2400" b="1" i="1" dirty="0" smtClean="0">
              <a:solidFill>
                <a:srgbClr val="000066"/>
              </a:solidFill>
            </a:endParaRPr>
          </a:p>
          <a:p>
            <a:pPr lvl="1">
              <a:lnSpc>
                <a:spcPct val="125000"/>
              </a:lnSpc>
              <a:spcBef>
                <a:spcPct val="0"/>
              </a:spcBef>
              <a:buFontTx/>
              <a:buChar char="•"/>
            </a:pPr>
            <a:endParaRPr lang="en-GB" altLang="en-US" sz="2000" b="1" i="1" dirty="0" smtClean="0">
              <a:solidFill>
                <a:srgbClr val="000066"/>
              </a:solidFill>
            </a:endParaRPr>
          </a:p>
          <a:p>
            <a:pPr>
              <a:lnSpc>
                <a:spcPct val="80000"/>
              </a:lnSpc>
            </a:pPr>
            <a:endParaRPr lang="en-US" altLang="en-US" sz="2400" dirty="0" smtClean="0"/>
          </a:p>
        </p:txBody>
      </p:sp>
      <p:sp>
        <p:nvSpPr>
          <p:cNvPr id="32771" name="Rectangle 4"/>
          <p:cNvSpPr>
            <a:spLocks noChangeArrowheads="1"/>
          </p:cNvSpPr>
          <p:nvPr/>
        </p:nvSpPr>
        <p:spPr bwMode="auto">
          <a:xfrm>
            <a:off x="-1588" y="211138"/>
            <a:ext cx="9144001" cy="990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a:lnSpc>
                <a:spcPct val="80000"/>
              </a:lnSpc>
              <a:spcBef>
                <a:spcPct val="0"/>
              </a:spcBef>
              <a:buFontTx/>
              <a:buNone/>
              <a:defRPr/>
            </a:pPr>
            <a:r>
              <a:rPr lang="en-GB" altLang="en-US" b="1" dirty="0">
                <a:solidFill>
                  <a:srgbClr val="0000CC"/>
                </a:solidFill>
                <a:latin typeface="Calibri" panose="020F0502020204030204" pitchFamily="34" charset="0"/>
                <a:ea typeface="+mj-ea"/>
                <a:cs typeface="+mj-cs"/>
              </a:rPr>
              <a:t>Ensure </a:t>
            </a:r>
            <a:r>
              <a:rPr lang="en-GB" altLang="en-US" b="1" dirty="0" smtClean="0">
                <a:solidFill>
                  <a:srgbClr val="0000CC"/>
                </a:solidFill>
                <a:latin typeface="Calibri" panose="020F0502020204030204" pitchFamily="34" charset="0"/>
                <a:ea typeface="+mj-ea"/>
                <a:cs typeface="+mj-cs"/>
              </a:rPr>
              <a:t>High Quality Trainings</a:t>
            </a:r>
            <a:endParaRPr lang="en-GB" altLang="en-US" b="1" dirty="0">
              <a:solidFill>
                <a:srgbClr val="0000CC"/>
              </a:solidFill>
              <a:latin typeface="Calibri" panose="020F0502020204030204" pitchFamily="34" charset="0"/>
              <a:ea typeface="+mj-ea"/>
              <a:cs typeface="+mj-cs"/>
            </a:endParaRPr>
          </a:p>
        </p:txBody>
      </p:sp>
    </p:spTree>
    <p:extLst>
      <p:ext uri="{BB962C8B-B14F-4D97-AF65-F5344CB8AC3E}">
        <p14:creationId xmlns:p14="http://schemas.microsoft.com/office/powerpoint/2010/main" xmlns="" val="2324018545"/>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body" idx="1"/>
          </p:nvPr>
        </p:nvSpPr>
        <p:spPr>
          <a:xfrm>
            <a:off x="228600" y="1239838"/>
            <a:ext cx="8610600" cy="4762500"/>
          </a:xfrm>
        </p:spPr>
        <p:txBody>
          <a:bodyPr/>
          <a:lstStyle/>
          <a:p>
            <a:pPr>
              <a:lnSpc>
                <a:spcPct val="90000"/>
              </a:lnSpc>
              <a:spcBef>
                <a:spcPct val="0"/>
              </a:spcBef>
            </a:pPr>
            <a:r>
              <a:rPr lang="en-GB" altLang="en-US" sz="2400" smtClean="0"/>
              <a:t>Decentralize the training venues </a:t>
            </a:r>
          </a:p>
          <a:p>
            <a:pPr>
              <a:lnSpc>
                <a:spcPct val="90000"/>
              </a:lnSpc>
              <a:spcBef>
                <a:spcPct val="0"/>
              </a:spcBef>
            </a:pPr>
            <a:endParaRPr lang="en-GB" altLang="en-US" sz="2400" smtClean="0"/>
          </a:p>
          <a:p>
            <a:pPr>
              <a:lnSpc>
                <a:spcPct val="90000"/>
              </a:lnSpc>
              <a:spcBef>
                <a:spcPct val="0"/>
              </a:spcBef>
            </a:pPr>
            <a:r>
              <a:rPr lang="en-GB" altLang="en-US" sz="2400" smtClean="0"/>
              <a:t>Use training module – plan innovations, keep trainings participative</a:t>
            </a:r>
          </a:p>
          <a:p>
            <a:pPr lvl="1">
              <a:lnSpc>
                <a:spcPct val="90000"/>
              </a:lnSpc>
              <a:spcBef>
                <a:spcPct val="30000"/>
              </a:spcBef>
              <a:buFont typeface="Wingdings" pitchFamily="2" charset="2"/>
              <a:buChar char="ü"/>
            </a:pPr>
            <a:r>
              <a:rPr lang="en-GB" altLang="en-US" sz="2000" smtClean="0"/>
              <a:t>Role plays: How to enter houses and initiate dialogue &amp; FAQs</a:t>
            </a:r>
          </a:p>
          <a:p>
            <a:pPr lvl="1">
              <a:lnSpc>
                <a:spcPct val="90000"/>
              </a:lnSpc>
              <a:spcBef>
                <a:spcPct val="30000"/>
              </a:spcBef>
              <a:buFont typeface="Wingdings" pitchFamily="2" charset="2"/>
              <a:buChar char="ü"/>
            </a:pPr>
            <a:r>
              <a:rPr lang="en-GB" altLang="en-US" sz="2000" smtClean="0"/>
              <a:t>Exercises on vaccine administration, Tally sheet filling, house marking </a:t>
            </a:r>
          </a:p>
          <a:p>
            <a:pPr lvl="1">
              <a:lnSpc>
                <a:spcPct val="90000"/>
              </a:lnSpc>
              <a:spcBef>
                <a:spcPct val="30000"/>
              </a:spcBef>
              <a:buFont typeface="Wingdings" pitchFamily="2" charset="2"/>
              <a:buChar char="ü"/>
            </a:pPr>
            <a:r>
              <a:rPr lang="en-GB" altLang="en-US" sz="2000" smtClean="0"/>
              <a:t>Demonstration of VVM, Finger marking</a:t>
            </a:r>
          </a:p>
          <a:p>
            <a:pPr>
              <a:lnSpc>
                <a:spcPct val="90000"/>
              </a:lnSpc>
              <a:spcBef>
                <a:spcPct val="0"/>
              </a:spcBef>
            </a:pPr>
            <a:endParaRPr lang="en-GB" altLang="en-US" sz="2400" smtClean="0"/>
          </a:p>
          <a:p>
            <a:pPr>
              <a:lnSpc>
                <a:spcPct val="90000"/>
              </a:lnSpc>
              <a:spcBef>
                <a:spcPct val="0"/>
              </a:spcBef>
            </a:pPr>
            <a:r>
              <a:rPr lang="en-GB" altLang="en-US" sz="2400" smtClean="0"/>
              <a:t>Enlist support of best trainers during training</a:t>
            </a:r>
          </a:p>
          <a:p>
            <a:pPr>
              <a:lnSpc>
                <a:spcPct val="90000"/>
              </a:lnSpc>
              <a:spcBef>
                <a:spcPct val="0"/>
              </a:spcBef>
              <a:buFontTx/>
              <a:buNone/>
            </a:pPr>
            <a:endParaRPr lang="en-GB" altLang="en-US" sz="2400" smtClean="0"/>
          </a:p>
          <a:p>
            <a:pPr>
              <a:lnSpc>
                <a:spcPct val="90000"/>
              </a:lnSpc>
              <a:spcBef>
                <a:spcPct val="0"/>
              </a:spcBef>
            </a:pPr>
            <a:r>
              <a:rPr lang="en-GB" altLang="en-US" sz="2400" smtClean="0"/>
              <a:t>Monitor and track training attendance and ensure catch up sessions for absentees</a:t>
            </a:r>
          </a:p>
          <a:p>
            <a:pPr>
              <a:lnSpc>
                <a:spcPct val="90000"/>
              </a:lnSpc>
              <a:spcBef>
                <a:spcPct val="0"/>
              </a:spcBef>
              <a:buFontTx/>
              <a:buNone/>
            </a:pPr>
            <a:endParaRPr lang="en-GB" altLang="en-US" sz="2400" i="1" smtClean="0"/>
          </a:p>
          <a:p>
            <a:pPr>
              <a:lnSpc>
                <a:spcPct val="90000"/>
              </a:lnSpc>
            </a:pPr>
            <a:endParaRPr lang="en-US" altLang="en-US" sz="2400" smtClean="0"/>
          </a:p>
        </p:txBody>
      </p:sp>
      <p:sp>
        <p:nvSpPr>
          <p:cNvPr id="33795" name="Rectangle 4"/>
          <p:cNvSpPr>
            <a:spLocks noChangeArrowheads="1"/>
          </p:cNvSpPr>
          <p:nvPr/>
        </p:nvSpPr>
        <p:spPr bwMode="auto">
          <a:xfrm>
            <a:off x="-1588" y="211138"/>
            <a:ext cx="9144001" cy="990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a:lnSpc>
                <a:spcPct val="80000"/>
              </a:lnSpc>
              <a:spcBef>
                <a:spcPct val="0"/>
              </a:spcBef>
              <a:buFontTx/>
              <a:buNone/>
              <a:defRPr/>
            </a:pPr>
            <a:r>
              <a:rPr lang="en-GB" altLang="en-US" b="1" dirty="0">
                <a:solidFill>
                  <a:srgbClr val="0000CC"/>
                </a:solidFill>
                <a:latin typeface="Calibri" panose="020F0502020204030204" pitchFamily="34" charset="0"/>
                <a:ea typeface="+mj-ea"/>
                <a:cs typeface="+mj-cs"/>
              </a:rPr>
              <a:t>Actions to </a:t>
            </a:r>
            <a:r>
              <a:rPr lang="en-GB" altLang="en-US" b="1" dirty="0" smtClean="0">
                <a:solidFill>
                  <a:srgbClr val="0000CC"/>
                </a:solidFill>
                <a:latin typeface="Calibri" panose="020F0502020204030204" pitchFamily="34" charset="0"/>
                <a:ea typeface="+mj-ea"/>
                <a:cs typeface="+mj-cs"/>
              </a:rPr>
              <a:t>Ensure High Quality Trainings </a:t>
            </a:r>
            <a:endParaRPr lang="en-GB" altLang="en-US" b="1" dirty="0">
              <a:solidFill>
                <a:srgbClr val="0000CC"/>
              </a:solidFill>
              <a:latin typeface="Calibri" panose="020F0502020204030204" pitchFamily="34" charset="0"/>
              <a:ea typeface="+mj-ea"/>
              <a:cs typeface="+mj-cs"/>
            </a:endParaRPr>
          </a:p>
        </p:txBody>
      </p:sp>
    </p:spTree>
    <p:extLst>
      <p:ext uri="{BB962C8B-B14F-4D97-AF65-F5344CB8AC3E}">
        <p14:creationId xmlns:p14="http://schemas.microsoft.com/office/powerpoint/2010/main" xmlns="" val="285133815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p:cNvPicPr>
          <p:nvPr/>
        </p:nvPicPr>
        <p:blipFill>
          <a:blip r:embed="rId3" cstate="print">
            <a:extLst>
              <a:ext uri="{28A0092B-C50C-407E-A947-70E740481C1C}">
                <a14:useLocalDpi xmlns:a14="http://schemas.microsoft.com/office/drawing/2010/main" xmlns="" val="0"/>
              </a:ext>
            </a:extLst>
          </a:blip>
          <a:stretch>
            <a:fillRect/>
          </a:stretch>
        </p:blipFill>
        <p:spPr>
          <a:xfrm>
            <a:off x="210854" y="287867"/>
            <a:ext cx="8746880" cy="6198485"/>
          </a:xfrm>
          <a:prstGeom prst="rect">
            <a:avLst/>
          </a:prstGeom>
        </p:spPr>
      </p:pic>
      <p:sp>
        <p:nvSpPr>
          <p:cNvPr id="24" name="Rectangle 23"/>
          <p:cNvSpPr/>
          <p:nvPr/>
        </p:nvSpPr>
        <p:spPr>
          <a:xfrm>
            <a:off x="421333" y="495301"/>
            <a:ext cx="8318222" cy="59910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5" rIns="91428" bIns="45715" rtlCol="0" anchor="ctr"/>
          <a:lstStyle/>
          <a:p>
            <a:pPr algn="ctr"/>
            <a:endParaRPr lang="en-GB" dirty="0">
              <a:solidFill>
                <a:prstClr val="white"/>
              </a:solidFill>
            </a:endParaRPr>
          </a:p>
        </p:txBody>
      </p:sp>
      <p:sp>
        <p:nvSpPr>
          <p:cNvPr id="169988" name="Rectangle 25"/>
          <p:cNvSpPr>
            <a:spLocks noChangeArrowheads="1"/>
          </p:cNvSpPr>
          <p:nvPr/>
        </p:nvSpPr>
        <p:spPr bwMode="auto">
          <a:xfrm>
            <a:off x="193137" y="5936152"/>
            <a:ext cx="3050911" cy="430877"/>
          </a:xfrm>
          <a:prstGeom prst="rect">
            <a:avLst/>
          </a:prstGeom>
          <a:solidFill>
            <a:schemeClr val="bg1"/>
          </a:solidFill>
          <a:ln>
            <a:noFill/>
          </a:ln>
          <a:effectLst/>
          <a:extLst/>
        </p:spPr>
        <p:txBody>
          <a:bodyPr wrap="square" lIns="91428" tIns="45715" rIns="91428" bIns="45715">
            <a:spAutoFit/>
          </a:bodyPr>
          <a:lstStyle>
            <a:lvl1pPr eaLnBrk="0" hangingPunct="0">
              <a:lnSpc>
                <a:spcPct val="90000"/>
              </a:lnSpc>
              <a:spcBef>
                <a:spcPts val="1000"/>
              </a:spcBef>
              <a:buSzPct val="100000"/>
              <a:buFont typeface="Arial" pitchFamily="34" charset="0"/>
              <a:buChar char="•"/>
              <a:defRPr sz="2800">
                <a:solidFill>
                  <a:srgbClr val="000000"/>
                </a:solidFill>
                <a:latin typeface="Calibri" pitchFamily="34" charset="0"/>
              </a:defRPr>
            </a:lvl1pPr>
            <a:lvl2pPr marL="742950" indent="-285750" eaLnBrk="0" hangingPunct="0">
              <a:lnSpc>
                <a:spcPct val="90000"/>
              </a:lnSpc>
              <a:spcBef>
                <a:spcPts val="500"/>
              </a:spcBef>
              <a:buSzPct val="100000"/>
              <a:buFont typeface="Arial" pitchFamily="34" charset="0"/>
              <a:buChar char="•"/>
              <a:defRPr sz="2400">
                <a:solidFill>
                  <a:srgbClr val="000000"/>
                </a:solidFill>
                <a:latin typeface="Calibri" pitchFamily="34" charset="0"/>
              </a:defRPr>
            </a:lvl2pPr>
            <a:lvl3pPr marL="1143000" indent="-228600" eaLnBrk="0" hangingPunct="0">
              <a:lnSpc>
                <a:spcPct val="90000"/>
              </a:lnSpc>
              <a:spcBef>
                <a:spcPts val="500"/>
              </a:spcBef>
              <a:buSzPct val="100000"/>
              <a:buFont typeface="Arial" pitchFamily="34" charset="0"/>
              <a:buChar char="•"/>
              <a:defRPr sz="2000">
                <a:solidFill>
                  <a:srgbClr val="000000"/>
                </a:solidFill>
                <a:latin typeface="Calibri" pitchFamily="34" charset="0"/>
              </a:defRPr>
            </a:lvl3pPr>
            <a:lvl4pPr marL="1600200" indent="-228600" eaLnBrk="0" hangingPunct="0">
              <a:lnSpc>
                <a:spcPct val="90000"/>
              </a:lnSpc>
              <a:spcBef>
                <a:spcPts val="500"/>
              </a:spcBef>
              <a:buSzPct val="100000"/>
              <a:buFont typeface="Arial" pitchFamily="34" charset="0"/>
              <a:buChar char="•"/>
              <a:defRPr>
                <a:solidFill>
                  <a:srgbClr val="000000"/>
                </a:solidFill>
                <a:latin typeface="Calibri" pitchFamily="34" charset="0"/>
              </a:defRPr>
            </a:lvl4pPr>
            <a:lvl5pPr marL="2057400" indent="-228600" eaLnBrk="0" hangingPunct="0">
              <a:lnSpc>
                <a:spcPct val="90000"/>
              </a:lnSpc>
              <a:spcBef>
                <a:spcPts val="500"/>
              </a:spcBef>
              <a:buSzPct val="100000"/>
              <a:buFont typeface="Arial" pitchFamily="34" charset="0"/>
              <a:buChar char="•"/>
              <a:defRPr>
                <a:solidFill>
                  <a:srgbClr val="000000"/>
                </a:solidFill>
                <a:latin typeface="Calibri" pitchFamily="34" charset="0"/>
              </a:defRPr>
            </a:lvl5pPr>
            <a:lvl6pPr marL="25146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6pPr>
            <a:lvl7pPr marL="29718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7pPr>
            <a:lvl8pPr marL="34290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8pPr>
            <a:lvl9pPr marL="38862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9pPr>
          </a:lstStyle>
          <a:p>
            <a:pPr>
              <a:lnSpc>
                <a:spcPct val="100000"/>
              </a:lnSpc>
              <a:spcBef>
                <a:spcPct val="0"/>
              </a:spcBef>
              <a:buSzTx/>
              <a:buFontTx/>
              <a:buNone/>
            </a:pPr>
            <a:r>
              <a:rPr lang="en-GB" altLang="fr-FR" sz="1100" baseline="30000" dirty="0"/>
              <a:t>1</a:t>
            </a:r>
            <a:r>
              <a:rPr lang="en-GB" altLang="fr-FR" sz="1100" dirty="0"/>
              <a:t>Excludes viruses detected from AFP surveillance.</a:t>
            </a:r>
          </a:p>
          <a:p>
            <a:pPr>
              <a:lnSpc>
                <a:spcPct val="100000"/>
              </a:lnSpc>
              <a:spcBef>
                <a:spcPct val="0"/>
              </a:spcBef>
              <a:buSzTx/>
              <a:buFontTx/>
              <a:buNone/>
            </a:pPr>
            <a:r>
              <a:rPr lang="en-GB" altLang="fr-FR" sz="1100" baseline="30000" dirty="0"/>
              <a:t>2</a:t>
            </a:r>
            <a:r>
              <a:rPr lang="en-GB" altLang="fr-FR" sz="1100" dirty="0"/>
              <a:t>Collection date: 07 Nov. 2017 </a:t>
            </a:r>
            <a:r>
              <a:rPr lang="pt-BR" altLang="fr-FR" sz="1100" dirty="0"/>
              <a:t>– 06 Nov.</a:t>
            </a:r>
            <a:r>
              <a:rPr lang="fr-CH" altLang="fr-FR" sz="1100" dirty="0"/>
              <a:t> 2018</a:t>
            </a:r>
            <a:endParaRPr lang="en-GB" altLang="fr-FR" sz="1100" dirty="0"/>
          </a:p>
        </p:txBody>
      </p:sp>
      <p:sp>
        <p:nvSpPr>
          <p:cNvPr id="21" name="Date Placeholder 3"/>
          <p:cNvSpPr>
            <a:spLocks noGrp="1"/>
          </p:cNvSpPr>
          <p:nvPr>
            <p:ph type="dt" sz="quarter" idx="10"/>
          </p:nvPr>
        </p:nvSpPr>
        <p:spPr bwMode="auto">
          <a:xfrm>
            <a:off x="6798734" y="6608144"/>
            <a:ext cx="2345340" cy="250825"/>
          </a:xfrm>
          <a:noFill/>
          <a:extLst/>
        </p:spPr>
        <p:txBody>
          <a:bodyPr numCol="1">
            <a:prstTxWarp prst="textNoShape">
              <a:avLst/>
            </a:prstTxWarp>
          </a:bodyPr>
          <a:lstStyle>
            <a:lvl1pPr eaLnBrk="0" hangingPunct="0">
              <a:lnSpc>
                <a:spcPct val="90000"/>
              </a:lnSpc>
              <a:spcBef>
                <a:spcPts val="1000"/>
              </a:spcBef>
              <a:buSzPct val="100000"/>
              <a:buFont typeface="Arial" pitchFamily="34" charset="0"/>
              <a:buChar char="•"/>
              <a:defRPr sz="2800">
                <a:solidFill>
                  <a:srgbClr val="000000"/>
                </a:solidFill>
                <a:latin typeface="Calibri" pitchFamily="34" charset="0"/>
              </a:defRPr>
            </a:lvl1pPr>
            <a:lvl2pPr marL="742856" indent="-285714" eaLnBrk="0" hangingPunct="0">
              <a:lnSpc>
                <a:spcPct val="90000"/>
              </a:lnSpc>
              <a:spcBef>
                <a:spcPts val="500"/>
              </a:spcBef>
              <a:buSzPct val="100000"/>
              <a:buFont typeface="Arial" pitchFamily="34" charset="0"/>
              <a:buChar char="•"/>
              <a:defRPr sz="2400">
                <a:solidFill>
                  <a:srgbClr val="000000"/>
                </a:solidFill>
                <a:latin typeface="Calibri" pitchFamily="34" charset="0"/>
              </a:defRPr>
            </a:lvl2pPr>
            <a:lvl3pPr marL="1142856" indent="-228571" eaLnBrk="0" hangingPunct="0">
              <a:lnSpc>
                <a:spcPct val="90000"/>
              </a:lnSpc>
              <a:spcBef>
                <a:spcPts val="500"/>
              </a:spcBef>
              <a:buSzPct val="100000"/>
              <a:buFont typeface="Arial" pitchFamily="34" charset="0"/>
              <a:buChar char="•"/>
              <a:defRPr sz="2000">
                <a:solidFill>
                  <a:srgbClr val="000000"/>
                </a:solidFill>
                <a:latin typeface="Calibri" pitchFamily="34" charset="0"/>
              </a:defRPr>
            </a:lvl3pPr>
            <a:lvl4pPr marL="1599998" indent="-228571" eaLnBrk="0" hangingPunct="0">
              <a:lnSpc>
                <a:spcPct val="90000"/>
              </a:lnSpc>
              <a:spcBef>
                <a:spcPts val="500"/>
              </a:spcBef>
              <a:buSzPct val="100000"/>
              <a:buFont typeface="Arial" pitchFamily="34" charset="0"/>
              <a:buChar char="•"/>
              <a:defRPr>
                <a:solidFill>
                  <a:srgbClr val="000000"/>
                </a:solidFill>
                <a:latin typeface="Calibri" pitchFamily="34" charset="0"/>
              </a:defRPr>
            </a:lvl4pPr>
            <a:lvl5pPr marL="2057140" indent="-228571" eaLnBrk="0" hangingPunct="0">
              <a:lnSpc>
                <a:spcPct val="90000"/>
              </a:lnSpc>
              <a:spcBef>
                <a:spcPts val="500"/>
              </a:spcBef>
              <a:buSzPct val="100000"/>
              <a:buFont typeface="Arial" pitchFamily="34" charset="0"/>
              <a:buChar char="•"/>
              <a:defRPr>
                <a:solidFill>
                  <a:srgbClr val="000000"/>
                </a:solidFill>
                <a:latin typeface="Calibri" pitchFamily="34" charset="0"/>
              </a:defRPr>
            </a:lvl5pPr>
            <a:lvl6pPr marL="2514282" indent="-228571"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6pPr>
            <a:lvl7pPr marL="2971424" indent="-228571"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7pPr>
            <a:lvl8pPr marL="3428567" indent="-228571"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8pPr>
            <a:lvl9pPr marL="3885708" indent="-228571"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9pPr>
          </a:lstStyle>
          <a:p>
            <a:pPr algn="r" eaLnBrk="1" fontAlgn="base" hangingPunct="1">
              <a:lnSpc>
                <a:spcPct val="100000"/>
              </a:lnSpc>
              <a:spcBef>
                <a:spcPct val="0"/>
              </a:spcBef>
              <a:spcAft>
                <a:spcPct val="0"/>
              </a:spcAft>
              <a:buSzTx/>
              <a:buFontTx/>
              <a:buNone/>
            </a:pPr>
            <a:r>
              <a:rPr lang="en-GB" altLang="fr-FR" sz="1100" dirty="0">
                <a:solidFill>
                  <a:schemeClr val="bg1"/>
                </a:solidFill>
                <a:cs typeface="Calibri" pitchFamily="34" charset="0"/>
              </a:rPr>
              <a:t>Data in WHO HQ as of 06 Nov. 2018</a:t>
            </a:r>
          </a:p>
        </p:txBody>
      </p:sp>
      <p:grpSp>
        <p:nvGrpSpPr>
          <p:cNvPr id="4" name="Group 3"/>
          <p:cNvGrpSpPr/>
          <p:nvPr/>
        </p:nvGrpSpPr>
        <p:grpSpPr>
          <a:xfrm>
            <a:off x="321555" y="4502649"/>
            <a:ext cx="1764054" cy="989243"/>
            <a:chOff x="592495" y="5281599"/>
            <a:chExt cx="1764054" cy="989243"/>
          </a:xfrm>
        </p:grpSpPr>
        <p:sp>
          <p:nvSpPr>
            <p:cNvPr id="17" name="Text Box 7"/>
            <p:cNvSpPr txBox="1">
              <a:spLocks noChangeArrowheads="1"/>
            </p:cNvSpPr>
            <p:nvPr/>
          </p:nvSpPr>
          <p:spPr bwMode="auto">
            <a:xfrm>
              <a:off x="702130" y="5994617"/>
              <a:ext cx="1654419" cy="276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1428" tIns="45715" rIns="91428" bIns="45715">
              <a:spAutoFit/>
            </a:bodyPr>
            <a:lstStyle>
              <a:lvl1pPr eaLnBrk="0" hangingPunct="0">
                <a:lnSpc>
                  <a:spcPct val="90000"/>
                </a:lnSpc>
                <a:spcBef>
                  <a:spcPts val="1000"/>
                </a:spcBef>
                <a:buSzPct val="100000"/>
                <a:buFont typeface="Arial" pitchFamily="34" charset="0"/>
                <a:buChar char="•"/>
                <a:defRPr sz="2800">
                  <a:solidFill>
                    <a:srgbClr val="000000"/>
                  </a:solidFill>
                  <a:latin typeface="Calibri" pitchFamily="34" charset="0"/>
                </a:defRPr>
              </a:lvl1pPr>
              <a:lvl2pPr marL="742950" indent="-285750" eaLnBrk="0" hangingPunct="0">
                <a:lnSpc>
                  <a:spcPct val="90000"/>
                </a:lnSpc>
                <a:spcBef>
                  <a:spcPts val="500"/>
                </a:spcBef>
                <a:buSzPct val="100000"/>
                <a:buFont typeface="Arial" pitchFamily="34" charset="0"/>
                <a:buChar char="•"/>
                <a:defRPr sz="2400">
                  <a:solidFill>
                    <a:srgbClr val="000000"/>
                  </a:solidFill>
                  <a:latin typeface="Calibri" pitchFamily="34" charset="0"/>
                </a:defRPr>
              </a:lvl2pPr>
              <a:lvl3pPr marL="1143000" indent="-228600" eaLnBrk="0" hangingPunct="0">
                <a:lnSpc>
                  <a:spcPct val="90000"/>
                </a:lnSpc>
                <a:spcBef>
                  <a:spcPts val="500"/>
                </a:spcBef>
                <a:buSzPct val="100000"/>
                <a:buFont typeface="Arial" pitchFamily="34" charset="0"/>
                <a:buChar char="•"/>
                <a:defRPr sz="2000">
                  <a:solidFill>
                    <a:srgbClr val="000000"/>
                  </a:solidFill>
                  <a:latin typeface="Calibri" pitchFamily="34" charset="0"/>
                </a:defRPr>
              </a:lvl3pPr>
              <a:lvl4pPr marL="1600200" indent="-228600" eaLnBrk="0" hangingPunct="0">
                <a:lnSpc>
                  <a:spcPct val="90000"/>
                </a:lnSpc>
                <a:spcBef>
                  <a:spcPts val="500"/>
                </a:spcBef>
                <a:buSzPct val="100000"/>
                <a:buFont typeface="Arial" pitchFamily="34" charset="0"/>
                <a:buChar char="•"/>
                <a:defRPr>
                  <a:solidFill>
                    <a:srgbClr val="000000"/>
                  </a:solidFill>
                  <a:latin typeface="Calibri" pitchFamily="34" charset="0"/>
                </a:defRPr>
              </a:lvl4pPr>
              <a:lvl5pPr marL="2057400" indent="-228600" eaLnBrk="0" hangingPunct="0">
                <a:lnSpc>
                  <a:spcPct val="90000"/>
                </a:lnSpc>
                <a:spcBef>
                  <a:spcPts val="500"/>
                </a:spcBef>
                <a:buSzPct val="100000"/>
                <a:buFont typeface="Arial" pitchFamily="34" charset="0"/>
                <a:buChar char="•"/>
                <a:defRPr>
                  <a:solidFill>
                    <a:srgbClr val="000000"/>
                  </a:solidFill>
                  <a:latin typeface="Calibri" pitchFamily="34" charset="0"/>
                </a:defRPr>
              </a:lvl5pPr>
              <a:lvl6pPr marL="25146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6pPr>
              <a:lvl7pPr marL="29718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7pPr>
              <a:lvl8pPr marL="34290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8pPr>
              <a:lvl9pPr marL="38862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9pPr>
            </a:lstStyle>
            <a:p>
              <a:pPr>
                <a:lnSpc>
                  <a:spcPct val="100000"/>
                </a:lnSpc>
                <a:spcBef>
                  <a:spcPct val="50000"/>
                </a:spcBef>
                <a:buSzTx/>
                <a:buFontTx/>
                <a:buNone/>
              </a:pPr>
              <a:r>
                <a:rPr lang="en-GB" altLang="en-US" sz="1200" dirty="0"/>
                <a:t>Endemic country</a:t>
              </a:r>
            </a:p>
          </p:txBody>
        </p:sp>
        <p:sp>
          <p:nvSpPr>
            <p:cNvPr id="18" name="Text Box 13"/>
            <p:cNvSpPr txBox="1">
              <a:spLocks noChangeArrowheads="1"/>
            </p:cNvSpPr>
            <p:nvPr/>
          </p:nvSpPr>
          <p:spPr bwMode="auto">
            <a:xfrm>
              <a:off x="702657" y="5281599"/>
              <a:ext cx="1430175" cy="7694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1428" tIns="45715" rIns="91428" bIns="45715">
              <a:spAutoFit/>
            </a:bodyPr>
            <a:lstStyle>
              <a:lvl1pPr eaLnBrk="0" hangingPunct="0">
                <a:lnSpc>
                  <a:spcPct val="90000"/>
                </a:lnSpc>
                <a:spcBef>
                  <a:spcPts val="1000"/>
                </a:spcBef>
                <a:buSzPct val="100000"/>
                <a:buFont typeface="Arial" pitchFamily="34" charset="0"/>
                <a:buChar char="•"/>
                <a:defRPr sz="2800">
                  <a:solidFill>
                    <a:srgbClr val="000000"/>
                  </a:solidFill>
                  <a:latin typeface="Calibri" pitchFamily="34" charset="0"/>
                </a:defRPr>
              </a:lvl1pPr>
              <a:lvl2pPr marL="742950" indent="-285750" eaLnBrk="0" hangingPunct="0">
                <a:lnSpc>
                  <a:spcPct val="90000"/>
                </a:lnSpc>
                <a:spcBef>
                  <a:spcPts val="500"/>
                </a:spcBef>
                <a:buSzPct val="100000"/>
                <a:buFont typeface="Arial" pitchFamily="34" charset="0"/>
                <a:buChar char="•"/>
                <a:defRPr sz="2400">
                  <a:solidFill>
                    <a:srgbClr val="000000"/>
                  </a:solidFill>
                  <a:latin typeface="Calibri" pitchFamily="34" charset="0"/>
                </a:defRPr>
              </a:lvl2pPr>
              <a:lvl3pPr marL="1143000" indent="-228600" eaLnBrk="0" hangingPunct="0">
                <a:lnSpc>
                  <a:spcPct val="90000"/>
                </a:lnSpc>
                <a:spcBef>
                  <a:spcPts val="500"/>
                </a:spcBef>
                <a:buSzPct val="100000"/>
                <a:buFont typeface="Arial" pitchFamily="34" charset="0"/>
                <a:buChar char="•"/>
                <a:defRPr sz="2000">
                  <a:solidFill>
                    <a:srgbClr val="000000"/>
                  </a:solidFill>
                  <a:latin typeface="Calibri" pitchFamily="34" charset="0"/>
                </a:defRPr>
              </a:lvl3pPr>
              <a:lvl4pPr marL="1600200" indent="-228600" eaLnBrk="0" hangingPunct="0">
                <a:lnSpc>
                  <a:spcPct val="90000"/>
                </a:lnSpc>
                <a:spcBef>
                  <a:spcPts val="500"/>
                </a:spcBef>
                <a:buSzPct val="100000"/>
                <a:buFont typeface="Arial" pitchFamily="34" charset="0"/>
                <a:buChar char="•"/>
                <a:defRPr>
                  <a:solidFill>
                    <a:srgbClr val="000000"/>
                  </a:solidFill>
                  <a:latin typeface="Calibri" pitchFamily="34" charset="0"/>
                </a:defRPr>
              </a:lvl4pPr>
              <a:lvl5pPr marL="2057400" indent="-228600" eaLnBrk="0" hangingPunct="0">
                <a:lnSpc>
                  <a:spcPct val="90000"/>
                </a:lnSpc>
                <a:spcBef>
                  <a:spcPts val="500"/>
                </a:spcBef>
                <a:buSzPct val="100000"/>
                <a:buFont typeface="Arial" pitchFamily="34" charset="0"/>
                <a:buChar char="•"/>
                <a:defRPr>
                  <a:solidFill>
                    <a:srgbClr val="000000"/>
                  </a:solidFill>
                  <a:latin typeface="Calibri" pitchFamily="34" charset="0"/>
                </a:defRPr>
              </a:lvl5pPr>
              <a:lvl6pPr marL="25146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6pPr>
              <a:lvl7pPr marL="29718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7pPr>
              <a:lvl8pPr marL="34290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8pPr>
              <a:lvl9pPr marL="38862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9pPr>
            </a:lstStyle>
            <a:p>
              <a:pPr>
                <a:lnSpc>
                  <a:spcPct val="100000"/>
                </a:lnSpc>
                <a:spcBef>
                  <a:spcPct val="0"/>
                </a:spcBef>
                <a:buSzTx/>
                <a:buFontTx/>
                <a:buNone/>
              </a:pPr>
              <a:r>
                <a:rPr lang="en-GB" altLang="en-US" sz="1100" dirty="0"/>
                <a:t>Wild poliovirus type 1</a:t>
              </a:r>
            </a:p>
            <a:p>
              <a:pPr>
                <a:lnSpc>
                  <a:spcPct val="100000"/>
                </a:lnSpc>
                <a:spcBef>
                  <a:spcPct val="0"/>
                </a:spcBef>
                <a:buSzTx/>
                <a:buFontTx/>
                <a:buNone/>
              </a:pPr>
              <a:r>
                <a:rPr lang="en-GB" altLang="en-US" sz="1100" dirty="0"/>
                <a:t>cVDPV type 1</a:t>
              </a:r>
            </a:p>
            <a:p>
              <a:pPr>
                <a:lnSpc>
                  <a:spcPct val="100000"/>
                </a:lnSpc>
                <a:spcBef>
                  <a:spcPct val="0"/>
                </a:spcBef>
                <a:buSzTx/>
                <a:buFontTx/>
                <a:buNone/>
              </a:pPr>
              <a:r>
                <a:rPr lang="en-GB" altLang="en-US" sz="1100" dirty="0"/>
                <a:t>cVDPV type 2</a:t>
              </a:r>
            </a:p>
            <a:p>
              <a:pPr>
                <a:lnSpc>
                  <a:spcPct val="100000"/>
                </a:lnSpc>
                <a:spcBef>
                  <a:spcPct val="0"/>
                </a:spcBef>
                <a:buSzTx/>
                <a:buFontTx/>
                <a:buNone/>
              </a:pPr>
              <a:r>
                <a:rPr lang="en-GB" altLang="en-US" sz="1100" dirty="0"/>
                <a:t>cVDPV type 3</a:t>
              </a:r>
            </a:p>
          </p:txBody>
        </p:sp>
        <p:sp>
          <p:nvSpPr>
            <p:cNvPr id="19" name="Rectangle 18"/>
            <p:cNvSpPr/>
            <p:nvPr/>
          </p:nvSpPr>
          <p:spPr>
            <a:xfrm>
              <a:off x="619137" y="5401003"/>
              <a:ext cx="83527" cy="9048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5" rIns="91428" bIns="45715" anchor="ctr"/>
            <a:lstStyle/>
            <a:p>
              <a:pPr algn="ctr">
                <a:defRPr/>
              </a:pPr>
              <a:endParaRPr lang="en-GB" dirty="0">
                <a:solidFill>
                  <a:prstClr val="white"/>
                </a:solidFill>
              </a:endParaRPr>
            </a:p>
          </p:txBody>
        </p:sp>
        <p:sp>
          <p:nvSpPr>
            <p:cNvPr id="22" name="Rectangle 21"/>
            <p:cNvSpPr>
              <a:spLocks noChangeArrowheads="1"/>
            </p:cNvSpPr>
            <p:nvPr/>
          </p:nvSpPr>
          <p:spPr bwMode="auto">
            <a:xfrm>
              <a:off x="592495" y="6046822"/>
              <a:ext cx="138109" cy="15826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1428" tIns="45715" rIns="91428" bIns="45715" anchor="ctr"/>
            <a:lstStyle>
              <a:lvl1pPr eaLnBrk="0" hangingPunct="0">
                <a:lnSpc>
                  <a:spcPct val="90000"/>
                </a:lnSpc>
                <a:spcBef>
                  <a:spcPts val="1000"/>
                </a:spcBef>
                <a:buSzPct val="100000"/>
                <a:buFont typeface="Arial" pitchFamily="34" charset="0"/>
                <a:buChar char="•"/>
                <a:defRPr sz="2800">
                  <a:solidFill>
                    <a:srgbClr val="000000"/>
                  </a:solidFill>
                  <a:latin typeface="Calibri" pitchFamily="34" charset="0"/>
                </a:defRPr>
              </a:lvl1pPr>
              <a:lvl2pPr marL="742950" indent="-285750" eaLnBrk="0" hangingPunct="0">
                <a:lnSpc>
                  <a:spcPct val="90000"/>
                </a:lnSpc>
                <a:spcBef>
                  <a:spcPts val="500"/>
                </a:spcBef>
                <a:buSzPct val="100000"/>
                <a:buFont typeface="Arial" pitchFamily="34" charset="0"/>
                <a:buChar char="•"/>
                <a:defRPr sz="2400">
                  <a:solidFill>
                    <a:srgbClr val="000000"/>
                  </a:solidFill>
                  <a:latin typeface="Calibri" pitchFamily="34" charset="0"/>
                </a:defRPr>
              </a:lvl2pPr>
              <a:lvl3pPr marL="1143000" indent="-228600" eaLnBrk="0" hangingPunct="0">
                <a:lnSpc>
                  <a:spcPct val="90000"/>
                </a:lnSpc>
                <a:spcBef>
                  <a:spcPts val="500"/>
                </a:spcBef>
                <a:buSzPct val="100000"/>
                <a:buFont typeface="Arial" pitchFamily="34" charset="0"/>
                <a:buChar char="•"/>
                <a:defRPr sz="2000">
                  <a:solidFill>
                    <a:srgbClr val="000000"/>
                  </a:solidFill>
                  <a:latin typeface="Calibri" pitchFamily="34" charset="0"/>
                </a:defRPr>
              </a:lvl3pPr>
              <a:lvl4pPr marL="1600200" indent="-228600" eaLnBrk="0" hangingPunct="0">
                <a:lnSpc>
                  <a:spcPct val="90000"/>
                </a:lnSpc>
                <a:spcBef>
                  <a:spcPts val="500"/>
                </a:spcBef>
                <a:buSzPct val="100000"/>
                <a:buFont typeface="Arial" pitchFamily="34" charset="0"/>
                <a:buChar char="•"/>
                <a:defRPr>
                  <a:solidFill>
                    <a:srgbClr val="000000"/>
                  </a:solidFill>
                  <a:latin typeface="Calibri" pitchFamily="34" charset="0"/>
                </a:defRPr>
              </a:lvl4pPr>
              <a:lvl5pPr marL="2057400" indent="-228600" eaLnBrk="0" hangingPunct="0">
                <a:lnSpc>
                  <a:spcPct val="90000"/>
                </a:lnSpc>
                <a:spcBef>
                  <a:spcPts val="500"/>
                </a:spcBef>
                <a:buSzPct val="100000"/>
                <a:buFont typeface="Arial" pitchFamily="34" charset="0"/>
                <a:buChar char="•"/>
                <a:defRPr>
                  <a:solidFill>
                    <a:srgbClr val="000000"/>
                  </a:solidFill>
                  <a:latin typeface="Calibri" pitchFamily="34" charset="0"/>
                </a:defRPr>
              </a:lvl5pPr>
              <a:lvl6pPr marL="25146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6pPr>
              <a:lvl7pPr marL="29718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7pPr>
              <a:lvl8pPr marL="34290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8pPr>
              <a:lvl9pPr marL="3886200" indent="-228600" eaLnBrk="0" fontAlgn="base" hangingPunct="0">
                <a:lnSpc>
                  <a:spcPct val="90000"/>
                </a:lnSpc>
                <a:spcBef>
                  <a:spcPts val="500"/>
                </a:spcBef>
                <a:spcAft>
                  <a:spcPct val="0"/>
                </a:spcAft>
                <a:buSzPct val="100000"/>
                <a:buFont typeface="Arial" pitchFamily="34" charset="0"/>
                <a:buChar char="•"/>
                <a:defRPr>
                  <a:solidFill>
                    <a:srgbClr val="000000"/>
                  </a:solidFill>
                  <a:latin typeface="Calibri" pitchFamily="34" charset="0"/>
                </a:defRPr>
              </a:lvl9pPr>
            </a:lstStyle>
            <a:p>
              <a:pPr eaLnBrk="1" fontAlgn="base" hangingPunct="1">
                <a:lnSpc>
                  <a:spcPct val="100000"/>
                </a:lnSpc>
                <a:spcBef>
                  <a:spcPct val="0"/>
                </a:spcBef>
                <a:spcAft>
                  <a:spcPct val="0"/>
                </a:spcAft>
                <a:buSzTx/>
                <a:buFontTx/>
                <a:buNone/>
              </a:pPr>
              <a:endParaRPr lang="en-US" altLang="en-US" sz="1200" dirty="0">
                <a:cs typeface="Arial" pitchFamily="34" charset="0"/>
              </a:endParaRPr>
            </a:p>
          </p:txBody>
        </p:sp>
        <p:sp>
          <p:nvSpPr>
            <p:cNvPr id="23" name="Rectangle 22"/>
            <p:cNvSpPr>
              <a:spLocks noChangeAspect="1"/>
            </p:cNvSpPr>
            <p:nvPr/>
          </p:nvSpPr>
          <p:spPr>
            <a:xfrm>
              <a:off x="627731" y="5845894"/>
              <a:ext cx="83078" cy="90000"/>
            </a:xfrm>
            <a:prstGeom prst="rect">
              <a:avLst/>
            </a:prstGeom>
            <a:solidFill>
              <a:srgbClr val="73B2FF"/>
            </a:solidFill>
            <a:ln>
              <a:solidFill>
                <a:srgbClr val="73B2FF"/>
              </a:solidFill>
            </a:ln>
          </p:spPr>
          <p:style>
            <a:lnRef idx="2">
              <a:schemeClr val="accent1">
                <a:shade val="50000"/>
              </a:schemeClr>
            </a:lnRef>
            <a:fillRef idx="1">
              <a:schemeClr val="accent1"/>
            </a:fillRef>
            <a:effectRef idx="0">
              <a:schemeClr val="accent1"/>
            </a:effectRef>
            <a:fontRef idx="minor">
              <a:schemeClr val="lt1"/>
            </a:fontRef>
          </p:style>
          <p:txBody>
            <a:bodyPr lIns="91428" tIns="45715" rIns="91428" bIns="45715" anchor="ctr"/>
            <a:lstStyle/>
            <a:p>
              <a:pPr algn="ctr">
                <a:defRPr/>
              </a:pPr>
              <a:endParaRPr lang="en-GB" dirty="0">
                <a:solidFill>
                  <a:srgbClr val="7030A0"/>
                </a:solidFill>
              </a:endParaRPr>
            </a:p>
          </p:txBody>
        </p:sp>
        <p:sp>
          <p:nvSpPr>
            <p:cNvPr id="25" name="Rectangle 24"/>
            <p:cNvSpPr/>
            <p:nvPr/>
          </p:nvSpPr>
          <p:spPr>
            <a:xfrm>
              <a:off x="618861" y="5547965"/>
              <a:ext cx="83527" cy="90488"/>
            </a:xfrm>
            <a:prstGeom prst="rect">
              <a:avLst/>
            </a:prstGeom>
            <a:solidFill>
              <a:srgbClr val="CC00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5" rIns="91428" bIns="45715" anchor="ctr"/>
            <a:lstStyle/>
            <a:p>
              <a:pPr algn="ctr">
                <a:defRPr/>
              </a:pPr>
              <a:endParaRPr lang="en-GB" dirty="0">
                <a:solidFill>
                  <a:prstClr val="white"/>
                </a:solidFill>
              </a:endParaRPr>
            </a:p>
          </p:txBody>
        </p:sp>
        <p:sp>
          <p:nvSpPr>
            <p:cNvPr id="26" name="Rectangle 25"/>
            <p:cNvSpPr/>
            <p:nvPr/>
          </p:nvSpPr>
          <p:spPr>
            <a:xfrm>
              <a:off x="619786" y="5693735"/>
              <a:ext cx="83527" cy="9048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5" rIns="91428" bIns="45715" anchor="ctr"/>
            <a:lstStyle/>
            <a:p>
              <a:pPr algn="ctr">
                <a:defRPr/>
              </a:pPr>
              <a:endParaRPr lang="en-GB" dirty="0">
                <a:solidFill>
                  <a:prstClr val="white"/>
                </a:solidFill>
              </a:endParaRPr>
            </a:p>
          </p:txBody>
        </p:sp>
      </p:grpSp>
      <p:pic>
        <p:nvPicPr>
          <p:cNvPr id="37890"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898611" y="4360042"/>
            <a:ext cx="4623328" cy="2126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 name="Rectangle 3"/>
          <p:cNvSpPr txBox="1">
            <a:spLocks noGrp="1" noChangeArrowheads="1"/>
          </p:cNvSpPr>
          <p:nvPr>
            <p:ph type="title"/>
          </p:nvPr>
        </p:nvSpPr>
        <p:spPr>
          <a:xfrm>
            <a:off x="0" y="60365"/>
            <a:ext cx="9144000" cy="964873"/>
          </a:xfrm>
          <a:solidFill>
            <a:srgbClr val="820082"/>
          </a:solidFill>
          <a:extLst/>
        </p:spPr>
        <p:txBody>
          <a:bodyPr>
            <a:noAutofit/>
          </a:bodyPr>
          <a:lstStyle/>
          <a:p>
            <a:pPr algn="ctr" eaLnBrk="1" fontAlgn="auto">
              <a:spcBef>
                <a:spcPts val="0"/>
              </a:spcBef>
              <a:spcAft>
                <a:spcPts val="0"/>
              </a:spcAft>
              <a:defRPr/>
            </a:pPr>
            <a:r>
              <a:rPr lang="en-GB" altLang="en-US" sz="3200" b="1" dirty="0" smtClean="0">
                <a:solidFill>
                  <a:schemeClr val="bg1"/>
                </a:solidFill>
              </a:rPr>
              <a:t>Wild </a:t>
            </a:r>
            <a:r>
              <a:rPr lang="en-GB" altLang="en-US" sz="3200" b="1" dirty="0">
                <a:solidFill>
                  <a:schemeClr val="bg1"/>
                </a:solidFill>
              </a:rPr>
              <a:t>Poliovirus &amp; cVDPV Environmental </a:t>
            </a:r>
            <a:r>
              <a:rPr lang="en-GB" altLang="en-US" sz="3200" b="1" dirty="0" smtClean="0">
                <a:solidFill>
                  <a:schemeClr val="bg1"/>
                </a:solidFill>
              </a:rPr>
              <a:t>Positives</a:t>
            </a:r>
            <a:r>
              <a:rPr lang="en-GB" altLang="en-US" sz="3200" b="1" baseline="30000" dirty="0" smtClean="0">
                <a:solidFill>
                  <a:schemeClr val="bg1"/>
                </a:solidFill>
              </a:rPr>
              <a:t>1</a:t>
            </a:r>
            <a:r>
              <a:rPr lang="en-GB" altLang="en-US" sz="3200" b="1" dirty="0" smtClean="0">
                <a:solidFill>
                  <a:schemeClr val="bg1"/>
                </a:solidFill>
              </a:rPr>
              <a:t> </a:t>
            </a:r>
            <a:r>
              <a:rPr lang="en-GB" altLang="en-US" sz="2400" b="1" dirty="0" smtClean="0">
                <a:solidFill>
                  <a:schemeClr val="bg1"/>
                </a:solidFill>
              </a:rPr>
              <a:t>Past 12 </a:t>
            </a:r>
            <a:r>
              <a:rPr lang="en-GB" altLang="en-US" sz="2400" b="1" dirty="0">
                <a:solidFill>
                  <a:schemeClr val="bg1"/>
                </a:solidFill>
              </a:rPr>
              <a:t>Months</a:t>
            </a:r>
            <a:r>
              <a:rPr lang="en-GB" altLang="en-US" sz="2400" b="1" baseline="30000" dirty="0">
                <a:solidFill>
                  <a:schemeClr val="bg1"/>
                </a:solidFill>
              </a:rPr>
              <a:t>2</a:t>
            </a:r>
          </a:p>
        </p:txBody>
      </p:sp>
      <p:sp>
        <p:nvSpPr>
          <p:cNvPr id="20" name="Slide Number Placeholder 7"/>
          <p:cNvSpPr>
            <a:spLocks noGrp="1"/>
          </p:cNvSpPr>
          <p:nvPr>
            <p:ph type="sldNum" sz="quarter" idx="12"/>
          </p:nvPr>
        </p:nvSpPr>
        <p:spPr>
          <a:xfrm>
            <a:off x="0" y="6604000"/>
            <a:ext cx="1777512" cy="254000"/>
          </a:xfrm>
        </p:spPr>
        <p:txBody>
          <a:bodyPr vert="horz" lIns="91440" tIns="45720" rIns="91440" bIns="45720" rtlCol="0" anchor="ctr"/>
          <a:lstStyle/>
          <a:p>
            <a:fld id="{513D20F7-51D7-418D-8C70-74CD3728CE47}" type="slidenum">
              <a:rPr lang="en-US" sz="1400" b="1">
                <a:cs typeface="+mn-cs"/>
              </a:rPr>
              <a:pPr/>
              <a:t>8</a:t>
            </a:fld>
            <a:endParaRPr lang="en-US" sz="1400" b="1" dirty="0">
              <a:cs typeface="+mn-cs"/>
            </a:endParaRPr>
          </a:p>
        </p:txBody>
      </p:sp>
      <p:sp>
        <p:nvSpPr>
          <p:cNvPr id="27" name="Oval 26"/>
          <p:cNvSpPr/>
          <p:nvPr/>
        </p:nvSpPr>
        <p:spPr>
          <a:xfrm>
            <a:off x="1226632" y="1274674"/>
            <a:ext cx="6956425" cy="312314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3200" b="1" dirty="0">
                <a:solidFill>
                  <a:schemeClr val="bg1"/>
                </a:solidFill>
              </a:rPr>
              <a:t>Public Health Emergency of International Concern </a:t>
            </a:r>
          </a:p>
          <a:p>
            <a:pPr algn="ctr"/>
            <a:r>
              <a:rPr lang="en-GB" sz="2400" dirty="0" smtClean="0">
                <a:solidFill>
                  <a:schemeClr val="bg1"/>
                </a:solidFill>
              </a:rPr>
              <a:t>First declared </a:t>
            </a:r>
            <a:r>
              <a:rPr lang="en-GB" sz="2400" dirty="0">
                <a:solidFill>
                  <a:schemeClr val="bg1"/>
                </a:solidFill>
              </a:rPr>
              <a:t>under the International Health Regulations in May 2014 </a:t>
            </a:r>
          </a:p>
          <a:p>
            <a:pPr algn="ctr"/>
            <a:r>
              <a:rPr lang="en-GB" sz="2400" dirty="0">
                <a:solidFill>
                  <a:schemeClr val="bg1"/>
                </a:solidFill>
              </a:rPr>
              <a:t>Confirmed </a:t>
            </a:r>
            <a:r>
              <a:rPr lang="en-GB" sz="2400" dirty="0" smtClean="0">
                <a:solidFill>
                  <a:schemeClr val="bg1"/>
                </a:solidFill>
              </a:rPr>
              <a:t>on </a:t>
            </a:r>
            <a:r>
              <a:rPr lang="en-GB" sz="2400" dirty="0">
                <a:solidFill>
                  <a:schemeClr val="bg1"/>
                </a:solidFill>
              </a:rPr>
              <a:t>15 August 2018</a:t>
            </a:r>
          </a:p>
        </p:txBody>
      </p:sp>
    </p:spTree>
    <p:extLst>
      <p:ext uri="{BB962C8B-B14F-4D97-AF65-F5344CB8AC3E}">
        <p14:creationId xmlns:p14="http://schemas.microsoft.com/office/powerpoint/2010/main" xmlns="" val="1492784234"/>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body" idx="1"/>
          </p:nvPr>
        </p:nvSpPr>
        <p:spPr>
          <a:xfrm>
            <a:off x="179388" y="1163638"/>
            <a:ext cx="8736012" cy="4454525"/>
          </a:xfrm>
        </p:spPr>
        <p:txBody>
          <a:bodyPr/>
          <a:lstStyle/>
          <a:p>
            <a:pPr>
              <a:spcBef>
                <a:spcPct val="50000"/>
              </a:spcBef>
            </a:pPr>
            <a:r>
              <a:rPr lang="en-GB" altLang="en-US" sz="2400" smtClean="0"/>
              <a:t>Intensive monitoring of special sites – field huts, HRAs migratory &amp; settled,  transit sites</a:t>
            </a:r>
          </a:p>
          <a:p>
            <a:pPr>
              <a:spcBef>
                <a:spcPct val="50000"/>
              </a:spcBef>
            </a:pPr>
            <a:r>
              <a:rPr lang="en-GB" altLang="en-US" sz="2400" smtClean="0"/>
              <a:t>Monitor the sector MOs &amp; supervisors </a:t>
            </a:r>
          </a:p>
          <a:p>
            <a:pPr>
              <a:spcBef>
                <a:spcPct val="50000"/>
              </a:spcBef>
            </a:pPr>
            <a:r>
              <a:rPr lang="en-GB" altLang="en-US" sz="2400" smtClean="0"/>
              <a:t>Must attend evening meeting at block – every day in HR block</a:t>
            </a:r>
          </a:p>
          <a:p>
            <a:pPr>
              <a:spcBef>
                <a:spcPct val="50000"/>
              </a:spcBef>
            </a:pPr>
            <a:r>
              <a:rPr lang="en-GB" altLang="en-US" sz="2400" smtClean="0"/>
              <a:t>Must attend District/Tehsil /Block Task Force meetings</a:t>
            </a:r>
          </a:p>
          <a:p>
            <a:pPr>
              <a:spcBef>
                <a:spcPct val="50000"/>
              </a:spcBef>
            </a:pPr>
            <a:r>
              <a:rPr lang="en-GB" altLang="en-US" sz="2400" smtClean="0"/>
              <a:t>Identify and prioritize issues for discussion during evening meetings/BLTFs/DTFs</a:t>
            </a:r>
            <a:endParaRPr lang="en-US" altLang="en-US" sz="2400" smtClean="0"/>
          </a:p>
        </p:txBody>
      </p:sp>
      <p:sp>
        <p:nvSpPr>
          <p:cNvPr id="35843" name="Rectangle 3"/>
          <p:cNvSpPr>
            <a:spLocks noChangeArrowheads="1"/>
          </p:cNvSpPr>
          <p:nvPr/>
        </p:nvSpPr>
        <p:spPr bwMode="auto">
          <a:xfrm>
            <a:off x="38100" y="211138"/>
            <a:ext cx="9066213" cy="644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fontAlgn="base">
              <a:lnSpc>
                <a:spcPct val="80000"/>
              </a:lnSpc>
              <a:spcBef>
                <a:spcPct val="0"/>
              </a:spcBef>
              <a:spcAft>
                <a:spcPct val="0"/>
              </a:spcAft>
              <a:buFontTx/>
              <a:buNone/>
              <a:defRPr/>
            </a:pPr>
            <a:r>
              <a:rPr lang="en-GB" altLang="en-US" b="1" dirty="0">
                <a:solidFill>
                  <a:srgbClr val="0000CC"/>
                </a:solidFill>
                <a:latin typeface="Calibri" panose="020F0502020204030204" pitchFamily="34" charset="0"/>
                <a:cs typeface="Arial"/>
              </a:rPr>
              <a:t>Ensure </a:t>
            </a:r>
            <a:r>
              <a:rPr lang="en-GB" altLang="en-US" b="1" dirty="0" smtClean="0">
                <a:solidFill>
                  <a:srgbClr val="0000CC"/>
                </a:solidFill>
                <a:latin typeface="Calibri" panose="020F0502020204030204" pitchFamily="34" charset="0"/>
                <a:cs typeface="Arial"/>
              </a:rPr>
              <a:t>High Quality </a:t>
            </a:r>
            <a:r>
              <a:rPr lang="en-GB" altLang="en-US" b="1" dirty="0">
                <a:solidFill>
                  <a:srgbClr val="0000CC"/>
                </a:solidFill>
                <a:latin typeface="Calibri" panose="020F0502020204030204" pitchFamily="34" charset="0"/>
                <a:cs typeface="Arial"/>
              </a:rPr>
              <a:t>&amp; </a:t>
            </a:r>
            <a:r>
              <a:rPr lang="en-GB" altLang="en-US" b="1" dirty="0" smtClean="0">
                <a:solidFill>
                  <a:srgbClr val="0000CC"/>
                </a:solidFill>
                <a:latin typeface="Calibri" panose="020F0502020204030204" pitchFamily="34" charset="0"/>
                <a:cs typeface="Arial"/>
              </a:rPr>
              <a:t>Greater Quantity </a:t>
            </a:r>
            <a:r>
              <a:rPr lang="en-GB" altLang="en-US" b="1" dirty="0">
                <a:solidFill>
                  <a:srgbClr val="0000CC"/>
                </a:solidFill>
                <a:latin typeface="Calibri" panose="020F0502020204030204" pitchFamily="34" charset="0"/>
                <a:cs typeface="Arial"/>
              </a:rPr>
              <a:t>of </a:t>
            </a:r>
            <a:r>
              <a:rPr lang="en-GB" altLang="en-US" b="1" dirty="0" smtClean="0">
                <a:solidFill>
                  <a:srgbClr val="0000CC"/>
                </a:solidFill>
                <a:latin typeface="Calibri" panose="020F0502020204030204" pitchFamily="34" charset="0"/>
                <a:cs typeface="Arial"/>
              </a:rPr>
              <a:t>Monitoring </a:t>
            </a:r>
            <a:endParaRPr lang="en-GB" altLang="en-US" b="1" dirty="0">
              <a:solidFill>
                <a:srgbClr val="0000CC"/>
              </a:solidFill>
              <a:latin typeface="Calibri" panose="020F0502020204030204" pitchFamily="34" charset="0"/>
              <a:cs typeface="Arial"/>
            </a:endParaRPr>
          </a:p>
        </p:txBody>
      </p:sp>
      <p:sp>
        <p:nvSpPr>
          <p:cNvPr id="35844" name="Text Box 4"/>
          <p:cNvSpPr txBox="1">
            <a:spLocks noChangeArrowheads="1"/>
          </p:cNvSpPr>
          <p:nvPr/>
        </p:nvSpPr>
        <p:spPr bwMode="auto">
          <a:xfrm>
            <a:off x="684213" y="5867400"/>
            <a:ext cx="7775575" cy="822325"/>
          </a:xfrm>
          <a:prstGeom prst="rect">
            <a:avLst/>
          </a:prstGeom>
          <a:solidFill>
            <a:srgbClr val="FFFF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fontAlgn="base" hangingPunct="1">
              <a:spcBef>
                <a:spcPct val="50000"/>
              </a:spcBef>
              <a:spcAft>
                <a:spcPct val="0"/>
              </a:spcAft>
              <a:buFontTx/>
              <a:buNone/>
            </a:pPr>
            <a:r>
              <a:rPr lang="en-US" altLang="en-US" sz="2400" b="1">
                <a:solidFill>
                  <a:srgbClr val="000000"/>
                </a:solidFill>
              </a:rPr>
              <a:t>Your presence at block and sub-block level guarantees better activity in HR blocks/areas</a:t>
            </a:r>
          </a:p>
        </p:txBody>
      </p:sp>
    </p:spTree>
    <p:extLst>
      <p:ext uri="{BB962C8B-B14F-4D97-AF65-F5344CB8AC3E}">
        <p14:creationId xmlns:p14="http://schemas.microsoft.com/office/powerpoint/2010/main" xmlns="" val="620344996"/>
      </p:ext>
    </p:extLst>
  </p:cSld>
  <p:clrMapOvr>
    <a:masterClrMapping/>
  </p:clrMapOvr>
  <p:transition>
    <p:wipe dir="d"/>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body" idx="1"/>
          </p:nvPr>
        </p:nvSpPr>
        <p:spPr>
          <a:xfrm>
            <a:off x="179388" y="981075"/>
            <a:ext cx="8736012" cy="5367338"/>
          </a:xfrm>
        </p:spPr>
        <p:txBody>
          <a:bodyPr/>
          <a:lstStyle/>
          <a:p>
            <a:pPr>
              <a:lnSpc>
                <a:spcPct val="125000"/>
              </a:lnSpc>
              <a:spcBef>
                <a:spcPct val="0"/>
              </a:spcBef>
            </a:pPr>
            <a:r>
              <a:rPr lang="en-GB" altLang="en-US" sz="2800" b="1" dirty="0" smtClean="0"/>
              <a:t>Track coverage indicators</a:t>
            </a:r>
          </a:p>
          <a:p>
            <a:pPr lvl="1">
              <a:lnSpc>
                <a:spcPct val="125000"/>
              </a:lnSpc>
              <a:spcBef>
                <a:spcPct val="0"/>
              </a:spcBef>
              <a:buFont typeface="Courier New" panose="02070309020205020404" pitchFamily="49" charset="0"/>
              <a:buChar char="o"/>
            </a:pPr>
            <a:r>
              <a:rPr lang="en-GB" altLang="en-US" sz="2400" dirty="0" smtClean="0"/>
              <a:t>houses visited, children vaccinated, new born identified, new born vaccinated</a:t>
            </a:r>
          </a:p>
          <a:p>
            <a:pPr lvl="1">
              <a:lnSpc>
                <a:spcPct val="125000"/>
              </a:lnSpc>
              <a:spcBef>
                <a:spcPct val="0"/>
              </a:spcBef>
              <a:buFont typeface="Courier New" panose="02070309020205020404" pitchFamily="49" charset="0"/>
              <a:buChar char="o"/>
            </a:pPr>
            <a:r>
              <a:rPr lang="en-GB" altLang="en-US" sz="2400" dirty="0" smtClean="0"/>
              <a:t>X houses generated, converted &amp; remaining by category</a:t>
            </a:r>
          </a:p>
          <a:p>
            <a:pPr>
              <a:lnSpc>
                <a:spcPct val="125000"/>
              </a:lnSpc>
              <a:spcBef>
                <a:spcPct val="0"/>
              </a:spcBef>
            </a:pPr>
            <a:r>
              <a:rPr lang="en-GB" altLang="en-US" sz="2800" b="1" dirty="0" smtClean="0"/>
              <a:t>Track monitoring indicators</a:t>
            </a:r>
          </a:p>
          <a:p>
            <a:pPr lvl="1">
              <a:lnSpc>
                <a:spcPct val="125000"/>
              </a:lnSpc>
              <a:spcBef>
                <a:spcPct val="0"/>
              </a:spcBef>
              <a:buFont typeface="Courier New" panose="02070309020205020404" pitchFamily="49" charset="0"/>
              <a:buChar char="o"/>
            </a:pPr>
            <a:r>
              <a:rPr lang="en-GB" altLang="en-US" sz="2400" dirty="0" smtClean="0"/>
              <a:t>houses/field huts/areas missed by teams</a:t>
            </a:r>
          </a:p>
          <a:p>
            <a:pPr lvl="1">
              <a:lnSpc>
                <a:spcPct val="125000"/>
              </a:lnSpc>
              <a:spcBef>
                <a:spcPct val="0"/>
              </a:spcBef>
              <a:buFont typeface="Courier New" panose="02070309020205020404" pitchFamily="49" charset="0"/>
              <a:buChar char="o"/>
            </a:pPr>
            <a:r>
              <a:rPr lang="en-GB" altLang="en-US" sz="2400" dirty="0" smtClean="0"/>
              <a:t>children missed</a:t>
            </a:r>
          </a:p>
          <a:p>
            <a:pPr lvl="1">
              <a:lnSpc>
                <a:spcPct val="125000"/>
              </a:lnSpc>
              <a:spcBef>
                <a:spcPct val="0"/>
              </a:spcBef>
              <a:buFont typeface="Courier New" panose="02070309020205020404" pitchFamily="49" charset="0"/>
              <a:buChar char="o"/>
            </a:pPr>
            <a:r>
              <a:rPr lang="en-GB" altLang="en-US" sz="2400" dirty="0" smtClean="0"/>
              <a:t>weak teams and supervisors</a:t>
            </a:r>
          </a:p>
          <a:p>
            <a:pPr>
              <a:lnSpc>
                <a:spcPct val="125000"/>
              </a:lnSpc>
              <a:spcBef>
                <a:spcPct val="0"/>
              </a:spcBef>
            </a:pPr>
            <a:r>
              <a:rPr lang="en-GB" altLang="en-US" sz="2800" b="1" dirty="0" smtClean="0"/>
              <a:t>Raise issues during DTF/evening meetings </a:t>
            </a:r>
          </a:p>
          <a:p>
            <a:pPr lvl="1">
              <a:lnSpc>
                <a:spcPct val="125000"/>
              </a:lnSpc>
              <a:spcBef>
                <a:spcPct val="0"/>
              </a:spcBef>
              <a:buFont typeface="Courier New" panose="02070309020205020404" pitchFamily="49" charset="0"/>
              <a:buChar char="o"/>
            </a:pPr>
            <a:r>
              <a:rPr lang="en-GB" altLang="en-US" sz="2400" dirty="0" smtClean="0"/>
              <a:t>Feedback on high risk blocks separately</a:t>
            </a:r>
            <a:endParaRPr lang="en-US" altLang="en-US" sz="2400" dirty="0" smtClean="0"/>
          </a:p>
        </p:txBody>
      </p:sp>
      <p:sp>
        <p:nvSpPr>
          <p:cNvPr id="36867" name="Rectangle 3"/>
          <p:cNvSpPr>
            <a:spLocks noChangeArrowheads="1"/>
          </p:cNvSpPr>
          <p:nvPr/>
        </p:nvSpPr>
        <p:spPr bwMode="auto">
          <a:xfrm>
            <a:off x="74613" y="203200"/>
            <a:ext cx="8964612" cy="990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fontAlgn="base">
              <a:lnSpc>
                <a:spcPct val="80000"/>
              </a:lnSpc>
              <a:spcBef>
                <a:spcPct val="0"/>
              </a:spcBef>
              <a:spcAft>
                <a:spcPct val="0"/>
              </a:spcAft>
              <a:buFontTx/>
              <a:buNone/>
              <a:defRPr/>
            </a:pPr>
            <a:r>
              <a:rPr lang="en-GB" altLang="en-US" b="1" dirty="0">
                <a:solidFill>
                  <a:srgbClr val="0000CC"/>
                </a:solidFill>
                <a:latin typeface="Calibri" panose="020F0502020204030204" pitchFamily="34" charset="0"/>
                <a:cs typeface="Arial"/>
              </a:rPr>
              <a:t>Track </a:t>
            </a:r>
            <a:r>
              <a:rPr lang="en-GB" altLang="en-US" b="1" dirty="0" smtClean="0">
                <a:solidFill>
                  <a:srgbClr val="0000CC"/>
                </a:solidFill>
                <a:latin typeface="Calibri" panose="020F0502020204030204" pitchFamily="34" charset="0"/>
                <a:cs typeface="Arial"/>
              </a:rPr>
              <a:t>Program Performance </a:t>
            </a:r>
            <a:endParaRPr lang="en-GB" altLang="en-US" b="1" dirty="0">
              <a:solidFill>
                <a:srgbClr val="0000CC"/>
              </a:solidFill>
              <a:latin typeface="Calibri" panose="020F0502020204030204" pitchFamily="34" charset="0"/>
              <a:cs typeface="Arial"/>
            </a:endParaRPr>
          </a:p>
        </p:txBody>
      </p:sp>
    </p:spTree>
    <p:extLst>
      <p:ext uri="{BB962C8B-B14F-4D97-AF65-F5344CB8AC3E}">
        <p14:creationId xmlns:p14="http://schemas.microsoft.com/office/powerpoint/2010/main" xmlns="" val="625161843"/>
      </p:ext>
    </p:extLst>
  </p:cSld>
  <p:clrMapOvr>
    <a:masterClrMapping/>
  </p:clrMapOvr>
  <p:transition>
    <p:wipe dir="d"/>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457200" y="76200"/>
            <a:ext cx="8229600" cy="779463"/>
          </a:xfrm>
          <a:noFill/>
          <a:extLst>
            <a:ext uri="{91240B29-F687-4F45-9708-019B960494DF}">
              <a14:hiddenLine xmlns:a14="http://schemas.microsoft.com/office/drawing/2010/main" xmlns="" w="9525" cap="flat" cmpd="sng" algn="ctr">
                <a:solidFill>
                  <a:schemeClr val="tx1"/>
                </a:solidFill>
                <a:prstDash val="solid"/>
                <a:miter lim="800000"/>
                <a:headEnd/>
                <a:tailEnd/>
              </a14:hiddenLine>
            </a:ext>
          </a:extLst>
        </p:spPr>
        <p:txBody>
          <a:bodyPr anchor="b"/>
          <a:lstStyle/>
          <a:p>
            <a:r>
              <a:rPr lang="en-US" altLang="en-US" sz="3200" b="1" smtClean="0">
                <a:solidFill>
                  <a:srgbClr val="0000CC"/>
                </a:solidFill>
                <a:latin typeface="Calibri" pitchFamily="34" charset="0"/>
              </a:rPr>
              <a:t>Summary</a:t>
            </a:r>
          </a:p>
        </p:txBody>
      </p:sp>
      <p:sp>
        <p:nvSpPr>
          <p:cNvPr id="44035" name="Rectangle 3"/>
          <p:cNvSpPr>
            <a:spLocks noGrp="1" noChangeArrowheads="1"/>
          </p:cNvSpPr>
          <p:nvPr>
            <p:ph type="body" idx="1"/>
          </p:nvPr>
        </p:nvSpPr>
        <p:spPr>
          <a:xfrm>
            <a:off x="179388" y="1265238"/>
            <a:ext cx="8785225" cy="5287962"/>
          </a:xfrm>
          <a:noFill/>
          <a:extLst>
            <a:ext uri="{91240B29-F687-4F45-9708-019B960494DF}">
              <a14:hiddenLine xmlns:a14="http://schemas.microsoft.com/office/drawing/2010/main" xmlns="" w="9525" cap="flat" cmpd="sng" algn="ctr">
                <a:solidFill>
                  <a:schemeClr val="tx1"/>
                </a:solidFill>
                <a:prstDash val="solid"/>
                <a:miter lim="800000"/>
                <a:headEnd/>
                <a:tailEnd/>
              </a14:hiddenLine>
            </a:ext>
          </a:extLst>
        </p:spPr>
        <p:txBody>
          <a:bodyPr/>
          <a:lstStyle/>
          <a:p>
            <a:r>
              <a:rPr lang="en-US" altLang="en-US" sz="2800" dirty="0" smtClean="0"/>
              <a:t>The high risk approach involves identification of the high risk areas accurately and then focusing on these areas </a:t>
            </a:r>
          </a:p>
          <a:p>
            <a:endParaRPr lang="en-US" altLang="en-US" sz="2800" dirty="0" smtClean="0"/>
          </a:p>
          <a:p>
            <a:r>
              <a:rPr lang="en-US" altLang="en-US" sz="2800" dirty="0" smtClean="0"/>
              <a:t>The approach involves increased human resource presence for better planning, training, monitoring &amp; tracking in the high risk areas</a:t>
            </a:r>
          </a:p>
          <a:p>
            <a:endParaRPr lang="en-US" altLang="en-US" sz="2800" dirty="0" smtClean="0"/>
          </a:p>
          <a:p>
            <a:r>
              <a:rPr lang="en-US" altLang="en-US" sz="2800" dirty="0" smtClean="0"/>
              <a:t>It is critical to adopt this approach to mitigate risks </a:t>
            </a:r>
          </a:p>
        </p:txBody>
      </p:sp>
    </p:spTree>
    <p:extLst>
      <p:ext uri="{BB962C8B-B14F-4D97-AF65-F5344CB8AC3E}">
        <p14:creationId xmlns:p14="http://schemas.microsoft.com/office/powerpoint/2010/main" xmlns="" val="3780494963"/>
      </p:ext>
    </p:extLst>
  </p:cSld>
  <p:clrMapOvr>
    <a:masterClrMapping/>
  </p:clrMapOvr>
  <p:transition>
    <p:wipe dir="d"/>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idx="4294967295"/>
          </p:nvPr>
        </p:nvSpPr>
        <p:spPr>
          <a:xfrm>
            <a:off x="539552" y="2564904"/>
            <a:ext cx="8229600" cy="1143000"/>
          </a:xfrm>
          <a:solidFill>
            <a:srgbClr val="820082"/>
          </a:solidFill>
        </p:spPr>
        <p:txBody>
          <a:bodyPr/>
          <a:lstStyle/>
          <a:p>
            <a:r>
              <a:rPr lang="en-US" altLang="en-US" sz="3600" b="1" dirty="0" smtClean="0">
                <a:solidFill>
                  <a:schemeClr val="bg1"/>
                </a:solidFill>
                <a:latin typeface="Century Gothic" panose="020B0502020202020204" pitchFamily="34" charset="0"/>
              </a:rPr>
              <a:t>Key activities in NIDs</a:t>
            </a:r>
            <a:br>
              <a:rPr lang="en-US" altLang="en-US" sz="3600" b="1" dirty="0" smtClean="0">
                <a:solidFill>
                  <a:schemeClr val="bg1"/>
                </a:solidFill>
                <a:latin typeface="Century Gothic" panose="020B0502020202020204" pitchFamily="34" charset="0"/>
              </a:rPr>
            </a:br>
            <a:r>
              <a:rPr lang="en-US" altLang="en-US" sz="3600" b="1" dirty="0" smtClean="0">
                <a:solidFill>
                  <a:schemeClr val="bg1"/>
                </a:solidFill>
                <a:latin typeface="Century Gothic" panose="020B0502020202020204" pitchFamily="34" charset="0"/>
              </a:rPr>
              <a:t>Trainings and Meetings</a:t>
            </a:r>
          </a:p>
        </p:txBody>
      </p:sp>
    </p:spTree>
    <p:extLst>
      <p:ext uri="{BB962C8B-B14F-4D97-AF65-F5344CB8AC3E}">
        <p14:creationId xmlns:p14="http://schemas.microsoft.com/office/powerpoint/2010/main" xmlns="" val="474264140"/>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9330" name="Slide Number Placeholder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eaLnBrk="1" fontAlgn="base" hangingPunct="1">
              <a:spcBef>
                <a:spcPct val="0"/>
              </a:spcBef>
              <a:spcAft>
                <a:spcPct val="0"/>
              </a:spcAft>
              <a:buFontTx/>
              <a:buNone/>
            </a:pPr>
            <a:fld id="{DC75F1B6-3AAB-46A4-870F-111487D87CBA}" type="slidenum">
              <a:rPr lang="en-US" altLang="en-US" sz="1400" smtClean="0">
                <a:solidFill>
                  <a:srgbClr val="000000"/>
                </a:solidFill>
                <a:cs typeface="Arial" charset="0"/>
              </a:rPr>
              <a:pPr algn="r" eaLnBrk="1" fontAlgn="base" hangingPunct="1">
                <a:spcBef>
                  <a:spcPct val="0"/>
                </a:spcBef>
                <a:spcAft>
                  <a:spcPct val="0"/>
                </a:spcAft>
                <a:buFontTx/>
                <a:buNone/>
              </a:pPr>
              <a:t>84</a:t>
            </a:fld>
            <a:endParaRPr lang="en-US" altLang="en-US" sz="1400" smtClean="0">
              <a:solidFill>
                <a:srgbClr val="000000"/>
              </a:solidFill>
              <a:cs typeface="Arial" charset="0"/>
            </a:endParaRPr>
          </a:p>
        </p:txBody>
      </p:sp>
      <p:sp>
        <p:nvSpPr>
          <p:cNvPr id="99331" name="Rectangle 2"/>
          <p:cNvSpPr>
            <a:spLocks noGrp="1" noChangeArrowheads="1"/>
          </p:cNvSpPr>
          <p:nvPr>
            <p:ph type="title" idx="4294967295"/>
          </p:nvPr>
        </p:nvSpPr>
        <p:spPr>
          <a:xfrm>
            <a:off x="1" y="44624"/>
            <a:ext cx="9144000" cy="609600"/>
          </a:xfrm>
          <a:solidFill>
            <a:srgbClr val="820082"/>
          </a:solidFill>
        </p:spPr>
        <p:txBody>
          <a:bodyPr/>
          <a:lstStyle/>
          <a:p>
            <a:pPr eaLnBrk="1" hangingPunct="1"/>
            <a:r>
              <a:rPr lang="en-US" altLang="en-US" sz="3600" b="1" dirty="0" smtClean="0">
                <a:solidFill>
                  <a:schemeClr val="bg1"/>
                </a:solidFill>
                <a:latin typeface="Century Gothic" panose="020B0502020202020204" pitchFamily="34" charset="0"/>
                <a:cs typeface="Times New Roman" pitchFamily="18" charset="0"/>
              </a:rPr>
              <a:t>   Planning Trainings  </a:t>
            </a:r>
          </a:p>
        </p:txBody>
      </p:sp>
      <p:sp>
        <p:nvSpPr>
          <p:cNvPr id="99332" name="Rectangle 3"/>
          <p:cNvSpPr>
            <a:spLocks noGrp="1" noChangeArrowheads="1"/>
          </p:cNvSpPr>
          <p:nvPr>
            <p:ph type="body" idx="4294967295"/>
          </p:nvPr>
        </p:nvSpPr>
        <p:spPr>
          <a:xfrm>
            <a:off x="381000" y="990600"/>
            <a:ext cx="8458200" cy="533400"/>
          </a:xfrm>
        </p:spPr>
        <p:txBody>
          <a:bodyPr/>
          <a:lstStyle/>
          <a:p>
            <a:pPr eaLnBrk="1" hangingPunct="1">
              <a:lnSpc>
                <a:spcPct val="90000"/>
              </a:lnSpc>
              <a:spcBef>
                <a:spcPct val="40000"/>
              </a:spcBef>
            </a:pPr>
            <a:r>
              <a:rPr lang="en-US" altLang="en-US" smtClean="0">
                <a:cs typeface="Times New Roman" pitchFamily="18" charset="0"/>
              </a:rPr>
              <a:t>Develop a training plan in the workshop</a:t>
            </a:r>
          </a:p>
        </p:txBody>
      </p:sp>
      <p:pic>
        <p:nvPicPr>
          <p:cNvPr id="99333" name="Picture 101"/>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66750" y="1676400"/>
            <a:ext cx="8020050" cy="1319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9334" name="Rectangle 102"/>
          <p:cNvSpPr>
            <a:spLocks noChangeArrowheads="1"/>
          </p:cNvSpPr>
          <p:nvPr/>
        </p:nvSpPr>
        <p:spPr bwMode="auto">
          <a:xfrm>
            <a:off x="381000" y="3200400"/>
            <a:ext cx="8458200" cy="3581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fontAlgn="base" hangingPunct="1">
              <a:lnSpc>
                <a:spcPct val="80000"/>
              </a:lnSpc>
              <a:spcBef>
                <a:spcPct val="40000"/>
              </a:spcBef>
              <a:spcAft>
                <a:spcPct val="0"/>
              </a:spcAft>
            </a:pPr>
            <a:r>
              <a:rPr lang="en-US" altLang="en-US" sz="2400" dirty="0" smtClean="0">
                <a:solidFill>
                  <a:srgbClr val="000000"/>
                </a:solidFill>
                <a:cs typeface="Times New Roman" pitchFamily="18" charset="0"/>
              </a:rPr>
              <a:t>Complete all trainings including catch up sessions 4-5 days before start of SIA activity</a:t>
            </a:r>
          </a:p>
          <a:p>
            <a:pPr eaLnBrk="1" fontAlgn="base" hangingPunct="1">
              <a:lnSpc>
                <a:spcPct val="80000"/>
              </a:lnSpc>
              <a:spcBef>
                <a:spcPct val="40000"/>
              </a:spcBef>
              <a:spcAft>
                <a:spcPct val="0"/>
              </a:spcAft>
            </a:pPr>
            <a:r>
              <a:rPr lang="en-US" altLang="en-US" sz="2400" dirty="0" smtClean="0">
                <a:solidFill>
                  <a:srgbClr val="000000"/>
                </a:solidFill>
                <a:cs typeface="Times New Roman" pitchFamily="18" charset="0"/>
              </a:rPr>
              <a:t>Decentralize training venues to increase attendance - sessions at additional PHCs/ Community </a:t>
            </a:r>
            <a:r>
              <a:rPr lang="en-US" altLang="en-US" sz="2400" dirty="0" err="1" smtClean="0">
                <a:solidFill>
                  <a:srgbClr val="000000"/>
                </a:solidFill>
                <a:cs typeface="Times New Roman" pitchFamily="18" charset="0"/>
              </a:rPr>
              <a:t>centres</a:t>
            </a:r>
            <a:r>
              <a:rPr lang="en-US" altLang="en-US" sz="2400" dirty="0" smtClean="0">
                <a:solidFill>
                  <a:srgbClr val="000000"/>
                </a:solidFill>
                <a:cs typeface="Times New Roman" pitchFamily="18" charset="0"/>
              </a:rPr>
              <a:t> </a:t>
            </a:r>
            <a:r>
              <a:rPr lang="en-US" altLang="en-US" sz="2400" dirty="0" err="1" smtClean="0">
                <a:solidFill>
                  <a:srgbClr val="000000"/>
                </a:solidFill>
                <a:cs typeface="Times New Roman" pitchFamily="18" charset="0"/>
              </a:rPr>
              <a:t>etc</a:t>
            </a:r>
            <a:endParaRPr lang="en-US" altLang="en-US" sz="2400" dirty="0" smtClean="0">
              <a:solidFill>
                <a:srgbClr val="000000"/>
              </a:solidFill>
              <a:cs typeface="Times New Roman" pitchFamily="18" charset="0"/>
            </a:endParaRPr>
          </a:p>
          <a:p>
            <a:pPr eaLnBrk="1" fontAlgn="base" hangingPunct="1">
              <a:lnSpc>
                <a:spcPct val="80000"/>
              </a:lnSpc>
              <a:spcBef>
                <a:spcPct val="40000"/>
              </a:spcBef>
              <a:spcAft>
                <a:spcPct val="0"/>
              </a:spcAft>
            </a:pPr>
            <a:r>
              <a:rPr lang="en-US" altLang="en-US" sz="2400" dirty="0" smtClean="0">
                <a:solidFill>
                  <a:srgbClr val="000000"/>
                </a:solidFill>
                <a:cs typeface="Times New Roman" pitchFamily="18" charset="0"/>
              </a:rPr>
              <a:t>Batch size should not exceed 40 – 50 participants; 40 in HRAs  </a:t>
            </a:r>
          </a:p>
          <a:p>
            <a:pPr eaLnBrk="1" fontAlgn="base" hangingPunct="1">
              <a:lnSpc>
                <a:spcPct val="80000"/>
              </a:lnSpc>
              <a:spcBef>
                <a:spcPct val="40000"/>
              </a:spcBef>
              <a:spcAft>
                <a:spcPct val="0"/>
              </a:spcAft>
            </a:pPr>
            <a:r>
              <a:rPr lang="en-US" altLang="en-US" sz="2400" dirty="0" smtClean="0">
                <a:solidFill>
                  <a:srgbClr val="000000"/>
                </a:solidFill>
                <a:cs typeface="Arial" charset="0"/>
              </a:rPr>
              <a:t>District level Officers (</a:t>
            </a:r>
            <a:r>
              <a:rPr lang="en-US" altLang="en-US" sz="2400" dirty="0" err="1" smtClean="0">
                <a:solidFill>
                  <a:srgbClr val="000000"/>
                </a:solidFill>
                <a:cs typeface="Arial" charset="0"/>
              </a:rPr>
              <a:t>Taluka</a:t>
            </a:r>
            <a:r>
              <a:rPr lang="en-US" altLang="en-US" sz="2400" dirty="0" smtClean="0">
                <a:solidFill>
                  <a:srgbClr val="000000"/>
                </a:solidFill>
                <a:cs typeface="Arial" charset="0"/>
              </a:rPr>
              <a:t> Nodal Officer) to attend  training sessions  for supervision &amp; quality</a:t>
            </a:r>
          </a:p>
          <a:p>
            <a:pPr eaLnBrk="1" fontAlgn="base" hangingPunct="1">
              <a:lnSpc>
                <a:spcPct val="80000"/>
              </a:lnSpc>
              <a:spcBef>
                <a:spcPct val="40000"/>
              </a:spcBef>
              <a:spcAft>
                <a:spcPct val="0"/>
              </a:spcAft>
            </a:pPr>
            <a:r>
              <a:rPr lang="en-US" altLang="en-US" sz="2400" dirty="0" smtClean="0">
                <a:solidFill>
                  <a:srgbClr val="000000"/>
                </a:solidFill>
                <a:cs typeface="Times New Roman" pitchFamily="18" charset="0"/>
              </a:rPr>
              <a:t>Catch up sessions if attendance is poor</a:t>
            </a:r>
          </a:p>
        </p:txBody>
      </p:sp>
    </p:spTree>
    <p:extLst>
      <p:ext uri="{BB962C8B-B14F-4D97-AF65-F5344CB8AC3E}">
        <p14:creationId xmlns:p14="http://schemas.microsoft.com/office/powerpoint/2010/main" xmlns="" val="3329079481"/>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Number Placeholder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eaLnBrk="1" fontAlgn="base" hangingPunct="1">
              <a:spcBef>
                <a:spcPct val="0"/>
              </a:spcBef>
              <a:spcAft>
                <a:spcPct val="0"/>
              </a:spcAft>
              <a:buFontTx/>
              <a:buNone/>
            </a:pPr>
            <a:fld id="{9242AC6D-2E17-4B2F-B85B-AF1AEF7DD539}" type="slidenum">
              <a:rPr lang="en-US" altLang="en-US" sz="1400" smtClean="0">
                <a:solidFill>
                  <a:srgbClr val="000000"/>
                </a:solidFill>
                <a:cs typeface="Arial" charset="0"/>
              </a:rPr>
              <a:pPr algn="r" eaLnBrk="1" fontAlgn="base" hangingPunct="1">
                <a:spcBef>
                  <a:spcPct val="0"/>
                </a:spcBef>
                <a:spcAft>
                  <a:spcPct val="0"/>
                </a:spcAft>
                <a:buFontTx/>
                <a:buNone/>
              </a:pPr>
              <a:t>85</a:t>
            </a:fld>
            <a:endParaRPr lang="en-US" altLang="en-US" sz="1400" smtClean="0">
              <a:solidFill>
                <a:srgbClr val="000000"/>
              </a:solidFill>
              <a:cs typeface="Arial" charset="0"/>
            </a:endParaRPr>
          </a:p>
        </p:txBody>
      </p:sp>
      <p:sp>
        <p:nvSpPr>
          <p:cNvPr id="100355" name="Rectangle 2"/>
          <p:cNvSpPr>
            <a:spLocks noGrp="1" noChangeArrowheads="1"/>
          </p:cNvSpPr>
          <p:nvPr>
            <p:ph type="body" idx="4294967295"/>
          </p:nvPr>
        </p:nvSpPr>
        <p:spPr>
          <a:xfrm>
            <a:off x="381000" y="1124744"/>
            <a:ext cx="8302625" cy="4800600"/>
          </a:xfrm>
        </p:spPr>
        <p:txBody>
          <a:bodyPr/>
          <a:lstStyle/>
          <a:p>
            <a:pPr eaLnBrk="1" hangingPunct="1">
              <a:lnSpc>
                <a:spcPct val="90000"/>
              </a:lnSpc>
              <a:spcBef>
                <a:spcPct val="0"/>
              </a:spcBef>
            </a:pPr>
            <a:r>
              <a:rPr lang="en-GB" altLang="en-US" sz="2400" dirty="0" smtClean="0"/>
              <a:t>Use training module (IPPI Guide 2006 </a:t>
            </a:r>
            <a:r>
              <a:rPr lang="en-GB" altLang="en-US" sz="2400" dirty="0" err="1" smtClean="0"/>
              <a:t>pg</a:t>
            </a:r>
            <a:r>
              <a:rPr lang="en-GB" altLang="en-US" sz="2400" dirty="0" smtClean="0"/>
              <a:t> 58-66) – plan innovations, keep trainings participative</a:t>
            </a:r>
          </a:p>
          <a:p>
            <a:pPr lvl="1" eaLnBrk="1" hangingPunct="1">
              <a:lnSpc>
                <a:spcPct val="90000"/>
              </a:lnSpc>
              <a:spcBef>
                <a:spcPct val="30000"/>
              </a:spcBef>
              <a:buFont typeface="Wingdings" pitchFamily="2" charset="2"/>
              <a:buChar char="ü"/>
            </a:pPr>
            <a:r>
              <a:rPr lang="en-GB" altLang="en-US" sz="2000" b="1" dirty="0" smtClean="0"/>
              <a:t>Role plays </a:t>
            </a:r>
            <a:r>
              <a:rPr lang="en-GB" altLang="en-US" sz="2000" dirty="0" smtClean="0"/>
              <a:t>: How to enter houses and initiate dialogue &amp; FAQs</a:t>
            </a:r>
          </a:p>
          <a:p>
            <a:pPr lvl="1" eaLnBrk="1" hangingPunct="1">
              <a:lnSpc>
                <a:spcPct val="90000"/>
              </a:lnSpc>
              <a:spcBef>
                <a:spcPct val="30000"/>
              </a:spcBef>
              <a:buFont typeface="Wingdings" pitchFamily="2" charset="2"/>
              <a:buChar char="ü"/>
            </a:pPr>
            <a:r>
              <a:rPr lang="en-GB" altLang="en-US" sz="2000" b="1" dirty="0" smtClean="0"/>
              <a:t>Exercises on vaccine administration</a:t>
            </a:r>
            <a:r>
              <a:rPr lang="en-GB" altLang="en-US" sz="2000" dirty="0" smtClean="0"/>
              <a:t>, Tally sheet filling, house marking </a:t>
            </a:r>
          </a:p>
          <a:p>
            <a:pPr lvl="1" eaLnBrk="1" hangingPunct="1">
              <a:lnSpc>
                <a:spcPct val="90000"/>
              </a:lnSpc>
              <a:spcBef>
                <a:spcPct val="30000"/>
              </a:spcBef>
              <a:buFont typeface="Wingdings" pitchFamily="2" charset="2"/>
              <a:buChar char="ü"/>
            </a:pPr>
            <a:r>
              <a:rPr lang="en-GB" altLang="en-US" sz="2000" b="1" dirty="0" smtClean="0"/>
              <a:t>Demonstration</a:t>
            </a:r>
            <a:r>
              <a:rPr lang="en-GB" altLang="en-US" sz="2000" dirty="0" smtClean="0"/>
              <a:t> of VVM, Finger marking</a:t>
            </a:r>
          </a:p>
          <a:p>
            <a:pPr eaLnBrk="1" hangingPunct="1">
              <a:lnSpc>
                <a:spcPct val="90000"/>
              </a:lnSpc>
              <a:spcBef>
                <a:spcPct val="0"/>
              </a:spcBef>
            </a:pPr>
            <a:endParaRPr lang="en-GB" altLang="en-US" sz="2400" dirty="0" smtClean="0"/>
          </a:p>
          <a:p>
            <a:pPr eaLnBrk="1" hangingPunct="1">
              <a:lnSpc>
                <a:spcPct val="90000"/>
              </a:lnSpc>
              <a:spcBef>
                <a:spcPct val="0"/>
              </a:spcBef>
            </a:pPr>
            <a:r>
              <a:rPr lang="en-GB" altLang="en-US" sz="2400" dirty="0" smtClean="0"/>
              <a:t>Train transit/ mobile teams separately</a:t>
            </a:r>
          </a:p>
          <a:p>
            <a:pPr eaLnBrk="1" hangingPunct="1">
              <a:lnSpc>
                <a:spcPct val="90000"/>
              </a:lnSpc>
              <a:spcBef>
                <a:spcPct val="0"/>
              </a:spcBef>
            </a:pPr>
            <a:endParaRPr lang="en-GB" altLang="en-US" sz="2400" dirty="0" smtClean="0"/>
          </a:p>
          <a:p>
            <a:pPr eaLnBrk="1" hangingPunct="1">
              <a:lnSpc>
                <a:spcPct val="90000"/>
              </a:lnSpc>
              <a:spcBef>
                <a:spcPct val="0"/>
              </a:spcBef>
            </a:pPr>
            <a:r>
              <a:rPr lang="en-GB" altLang="en-US" sz="2400" dirty="0" smtClean="0"/>
              <a:t>Supervisors should be trained separately on specific responsibilities</a:t>
            </a:r>
          </a:p>
          <a:p>
            <a:pPr eaLnBrk="1" hangingPunct="1">
              <a:lnSpc>
                <a:spcPct val="90000"/>
              </a:lnSpc>
              <a:spcBef>
                <a:spcPct val="0"/>
              </a:spcBef>
            </a:pPr>
            <a:endParaRPr lang="en-GB" altLang="en-US" sz="2400" dirty="0" smtClean="0"/>
          </a:p>
          <a:p>
            <a:pPr eaLnBrk="1" hangingPunct="1">
              <a:lnSpc>
                <a:spcPct val="90000"/>
              </a:lnSpc>
              <a:spcBef>
                <a:spcPct val="0"/>
              </a:spcBef>
            </a:pPr>
            <a:r>
              <a:rPr lang="en-GB" altLang="en-US" sz="2400" dirty="0" smtClean="0"/>
              <a:t>Monitor and track training attendance give feedback in DTF/TTF</a:t>
            </a:r>
            <a:endParaRPr lang="en-US" altLang="en-US" sz="2400" dirty="0" smtClean="0"/>
          </a:p>
        </p:txBody>
      </p:sp>
      <p:sp>
        <p:nvSpPr>
          <p:cNvPr id="100356" name="Rectangle 3"/>
          <p:cNvSpPr>
            <a:spLocks noChangeArrowheads="1"/>
          </p:cNvSpPr>
          <p:nvPr/>
        </p:nvSpPr>
        <p:spPr bwMode="auto">
          <a:xfrm>
            <a:off x="0" y="-27384"/>
            <a:ext cx="9144000" cy="836712"/>
          </a:xfrm>
          <a:prstGeom prst="rect">
            <a:avLst/>
          </a:prstGeom>
          <a:solidFill>
            <a:srgbClr val="820082"/>
          </a:solidFill>
          <a:ln>
            <a:noFill/>
          </a:ln>
          <a:extLst/>
        </p:spPr>
        <p:txBody>
          <a:bodyPr/>
          <a:lstStyle>
            <a:lvl1pPr marL="342900" indent="-342900"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fontAlgn="base" hangingPunct="1">
              <a:lnSpc>
                <a:spcPct val="80000"/>
              </a:lnSpc>
              <a:spcBef>
                <a:spcPct val="0"/>
              </a:spcBef>
              <a:spcAft>
                <a:spcPct val="0"/>
              </a:spcAft>
              <a:buFontTx/>
              <a:buNone/>
            </a:pPr>
            <a:r>
              <a:rPr lang="en-GB" altLang="en-US" b="1" dirty="0" smtClean="0">
                <a:solidFill>
                  <a:schemeClr val="bg1"/>
                </a:solidFill>
                <a:latin typeface="Century Gothic" panose="020B0502020202020204" pitchFamily="34" charset="0"/>
                <a:cs typeface="Arial" charset="0"/>
              </a:rPr>
              <a:t>Quality trainings for vaccinators &amp; supervisors</a:t>
            </a:r>
          </a:p>
        </p:txBody>
      </p:sp>
    </p:spTree>
    <p:extLst>
      <p:ext uri="{BB962C8B-B14F-4D97-AF65-F5344CB8AC3E}">
        <p14:creationId xmlns:p14="http://schemas.microsoft.com/office/powerpoint/2010/main" xmlns="" val="1929604524"/>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378" name="Slide Number Placeholder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eaLnBrk="1" fontAlgn="base" hangingPunct="1">
              <a:spcBef>
                <a:spcPct val="0"/>
              </a:spcBef>
              <a:spcAft>
                <a:spcPct val="0"/>
              </a:spcAft>
              <a:buFontTx/>
              <a:buNone/>
            </a:pPr>
            <a:fld id="{6CF63856-42EA-454D-9F8A-3ACE562EF1B5}" type="slidenum">
              <a:rPr lang="en-US" altLang="en-US" sz="1400" smtClean="0">
                <a:solidFill>
                  <a:srgbClr val="000000"/>
                </a:solidFill>
                <a:cs typeface="Arial" charset="0"/>
              </a:rPr>
              <a:pPr algn="r" eaLnBrk="1" fontAlgn="base" hangingPunct="1">
                <a:spcBef>
                  <a:spcPct val="0"/>
                </a:spcBef>
                <a:spcAft>
                  <a:spcPct val="0"/>
                </a:spcAft>
                <a:buFontTx/>
                <a:buNone/>
              </a:pPr>
              <a:t>86</a:t>
            </a:fld>
            <a:endParaRPr lang="en-US" altLang="en-US" sz="1400" smtClean="0">
              <a:solidFill>
                <a:srgbClr val="000000"/>
              </a:solidFill>
              <a:cs typeface="Arial" charset="0"/>
            </a:endParaRPr>
          </a:p>
        </p:txBody>
      </p:sp>
      <p:sp>
        <p:nvSpPr>
          <p:cNvPr id="101379" name="Rectangle 2"/>
          <p:cNvSpPr>
            <a:spLocks noGrp="1" noChangeArrowheads="1"/>
          </p:cNvSpPr>
          <p:nvPr>
            <p:ph type="title" idx="4294967295"/>
          </p:nvPr>
        </p:nvSpPr>
        <p:spPr>
          <a:xfrm>
            <a:off x="0" y="0"/>
            <a:ext cx="9144000" cy="836712"/>
          </a:xfrm>
          <a:solidFill>
            <a:srgbClr val="820082"/>
          </a:solidFill>
        </p:spPr>
        <p:txBody>
          <a:bodyPr/>
          <a:lstStyle/>
          <a:p>
            <a:pPr eaLnBrk="1" hangingPunct="1"/>
            <a:r>
              <a:rPr lang="en-US" altLang="en-US" sz="3600" b="1" dirty="0" smtClean="0">
                <a:solidFill>
                  <a:schemeClr val="bg1"/>
                </a:solidFill>
                <a:latin typeface="Century Gothic" panose="020B0502020202020204" pitchFamily="34" charset="0"/>
              </a:rPr>
              <a:t>DTF Meetings</a:t>
            </a:r>
          </a:p>
        </p:txBody>
      </p:sp>
      <p:sp>
        <p:nvSpPr>
          <p:cNvPr id="101380" name="Rectangle 3"/>
          <p:cNvSpPr>
            <a:spLocks noGrp="1" noChangeArrowheads="1"/>
          </p:cNvSpPr>
          <p:nvPr>
            <p:ph type="body" idx="4294967295"/>
          </p:nvPr>
        </p:nvSpPr>
        <p:spPr>
          <a:xfrm>
            <a:off x="228600" y="1143000"/>
            <a:ext cx="8534400" cy="5181600"/>
          </a:xfrm>
        </p:spPr>
        <p:txBody>
          <a:bodyPr/>
          <a:lstStyle/>
          <a:p>
            <a:pPr eaLnBrk="1" hangingPunct="1"/>
            <a:r>
              <a:rPr lang="en-US" altLang="en-US" sz="2400" dirty="0" smtClean="0"/>
              <a:t>District Task Force should be activated in all districts</a:t>
            </a:r>
          </a:p>
          <a:p>
            <a:pPr eaLnBrk="1" hangingPunct="1"/>
            <a:r>
              <a:rPr lang="en-US" altLang="en-US" sz="2400" dirty="0" smtClean="0"/>
              <a:t>Should meet twice before the NID</a:t>
            </a:r>
          </a:p>
          <a:p>
            <a:pPr eaLnBrk="1" hangingPunct="1"/>
            <a:r>
              <a:rPr lang="en-US" altLang="en-US" sz="2400" dirty="0" smtClean="0"/>
              <a:t>DC/DM to chair the meeting with participation of</a:t>
            </a:r>
          </a:p>
          <a:p>
            <a:pPr lvl="1" eaLnBrk="1" hangingPunct="1"/>
            <a:r>
              <a:rPr lang="en-US" altLang="en-US" sz="2400" dirty="0" smtClean="0"/>
              <a:t>District health officials DHO,RCHO, PO’’s, DPM</a:t>
            </a:r>
          </a:p>
          <a:p>
            <a:pPr lvl="1" eaLnBrk="1" hangingPunct="1"/>
            <a:r>
              <a:rPr lang="en-US" altLang="en-US" sz="2400" dirty="0" smtClean="0"/>
              <a:t>CDPO, SDMs, BDOs, THO’s</a:t>
            </a:r>
          </a:p>
          <a:p>
            <a:pPr lvl="1" eaLnBrk="1" hangingPunct="1"/>
            <a:r>
              <a:rPr lang="en-US" altLang="en-US" sz="2400" dirty="0" smtClean="0"/>
              <a:t>District Information Officer </a:t>
            </a:r>
          </a:p>
          <a:p>
            <a:pPr lvl="1" eaLnBrk="1" hangingPunct="1"/>
            <a:r>
              <a:rPr lang="en-US" altLang="en-US" sz="2400" dirty="0" smtClean="0"/>
              <a:t>District level officers from </a:t>
            </a:r>
          </a:p>
          <a:p>
            <a:pPr lvl="2" eaLnBrk="1" hangingPunct="1"/>
            <a:r>
              <a:rPr lang="en-US" altLang="en-US" sz="2000" dirty="0" smtClean="0"/>
              <a:t>ICDS, Education, Social welfare, PRI, Transport, Railways </a:t>
            </a:r>
          </a:p>
          <a:p>
            <a:pPr lvl="2" eaLnBrk="1" hangingPunct="1"/>
            <a:r>
              <a:rPr lang="en-US" altLang="en-US" sz="2000" dirty="0" smtClean="0"/>
              <a:t>Social Mobilization Network Partners, Rotary, IAP, IMA, Medical Colleges, NGOs, </a:t>
            </a:r>
            <a:r>
              <a:rPr lang="en-US" altLang="en-US" sz="2000" dirty="0" err="1" smtClean="0"/>
              <a:t>etc</a:t>
            </a:r>
            <a:r>
              <a:rPr lang="en-US" altLang="en-US" sz="2000" dirty="0" smtClean="0"/>
              <a:t> </a:t>
            </a:r>
          </a:p>
          <a:p>
            <a:pPr lvl="1" eaLnBrk="1" hangingPunct="1"/>
            <a:r>
              <a:rPr lang="en-US" altLang="en-US" sz="2400" dirty="0" smtClean="0"/>
              <a:t>Community and Religious leaders</a:t>
            </a:r>
          </a:p>
        </p:txBody>
      </p:sp>
    </p:spTree>
    <p:extLst>
      <p:ext uri="{BB962C8B-B14F-4D97-AF65-F5344CB8AC3E}">
        <p14:creationId xmlns:p14="http://schemas.microsoft.com/office/powerpoint/2010/main" xmlns="" val="691054676"/>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Number Placeholder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eaLnBrk="1" fontAlgn="base" hangingPunct="1">
              <a:spcBef>
                <a:spcPct val="0"/>
              </a:spcBef>
              <a:spcAft>
                <a:spcPct val="0"/>
              </a:spcAft>
              <a:buFontTx/>
              <a:buNone/>
            </a:pPr>
            <a:fld id="{223708D5-E1ED-4A58-932C-9AEC221E5039}" type="slidenum">
              <a:rPr lang="en-US" altLang="en-US" sz="1400" smtClean="0">
                <a:solidFill>
                  <a:srgbClr val="000000"/>
                </a:solidFill>
                <a:cs typeface="Arial" charset="0"/>
              </a:rPr>
              <a:pPr algn="r" eaLnBrk="1" fontAlgn="base" hangingPunct="1">
                <a:spcBef>
                  <a:spcPct val="0"/>
                </a:spcBef>
                <a:spcAft>
                  <a:spcPct val="0"/>
                </a:spcAft>
                <a:buFontTx/>
                <a:buNone/>
              </a:pPr>
              <a:t>87</a:t>
            </a:fld>
            <a:endParaRPr lang="en-US" altLang="en-US" sz="1400" smtClean="0">
              <a:solidFill>
                <a:srgbClr val="000000"/>
              </a:solidFill>
              <a:cs typeface="Arial" charset="0"/>
            </a:endParaRPr>
          </a:p>
        </p:txBody>
      </p:sp>
      <p:sp>
        <p:nvSpPr>
          <p:cNvPr id="102403" name="Rectangle 2"/>
          <p:cNvSpPr>
            <a:spLocks noGrp="1" noChangeArrowheads="1"/>
          </p:cNvSpPr>
          <p:nvPr>
            <p:ph type="title" idx="4294967295"/>
          </p:nvPr>
        </p:nvSpPr>
        <p:spPr>
          <a:xfrm>
            <a:off x="0" y="-27384"/>
            <a:ext cx="9144000" cy="1224136"/>
          </a:xfrm>
          <a:solidFill>
            <a:srgbClr val="820082"/>
          </a:solidFill>
        </p:spPr>
        <p:txBody>
          <a:bodyPr/>
          <a:lstStyle/>
          <a:p>
            <a:pPr eaLnBrk="1" hangingPunct="1"/>
            <a:r>
              <a:rPr lang="en-US" altLang="en-US" sz="2800" b="1" dirty="0" smtClean="0">
                <a:solidFill>
                  <a:schemeClr val="bg1"/>
                </a:solidFill>
                <a:latin typeface="Century Gothic" panose="020B0502020202020204" pitchFamily="34" charset="0"/>
              </a:rPr>
              <a:t>Organize Taluk Task Force Meetings for inter-sectoral coordination  </a:t>
            </a:r>
          </a:p>
        </p:txBody>
      </p:sp>
      <p:sp>
        <p:nvSpPr>
          <p:cNvPr id="102404" name="Rectangle 3"/>
          <p:cNvSpPr>
            <a:spLocks noGrp="1" noChangeArrowheads="1"/>
          </p:cNvSpPr>
          <p:nvPr>
            <p:ph type="body" idx="4294967295"/>
          </p:nvPr>
        </p:nvSpPr>
        <p:spPr>
          <a:xfrm>
            <a:off x="381000" y="1295400"/>
            <a:ext cx="8305800" cy="5562600"/>
          </a:xfrm>
        </p:spPr>
        <p:txBody>
          <a:bodyPr/>
          <a:lstStyle/>
          <a:p>
            <a:pPr eaLnBrk="1" hangingPunct="1">
              <a:lnSpc>
                <a:spcPct val="80000"/>
              </a:lnSpc>
            </a:pPr>
            <a:r>
              <a:rPr lang="en-US" altLang="en-US" sz="2400" dirty="0" err="1" smtClean="0">
                <a:latin typeface="Arial Unicode MS" pitchFamily="34" charset="-128"/>
              </a:rPr>
              <a:t>Taluk</a:t>
            </a:r>
            <a:r>
              <a:rPr lang="en-US" altLang="en-US" sz="2400" dirty="0" smtClean="0">
                <a:latin typeface="Arial Unicode MS" pitchFamily="34" charset="-128"/>
              </a:rPr>
              <a:t> Task Forces to be established under the chairmanship of AC/ EO</a:t>
            </a:r>
          </a:p>
          <a:p>
            <a:pPr eaLnBrk="1" hangingPunct="1">
              <a:lnSpc>
                <a:spcPct val="80000"/>
              </a:lnSpc>
            </a:pPr>
            <a:endParaRPr lang="en-US" altLang="en-US" sz="2400" dirty="0" smtClean="0">
              <a:latin typeface="Arial Unicode MS" pitchFamily="34" charset="-128"/>
            </a:endParaRPr>
          </a:p>
          <a:p>
            <a:pPr eaLnBrk="1" hangingPunct="1">
              <a:lnSpc>
                <a:spcPct val="80000"/>
              </a:lnSpc>
            </a:pPr>
            <a:r>
              <a:rPr lang="en-US" altLang="en-US" sz="2400" dirty="0" smtClean="0">
                <a:latin typeface="Arial Unicode MS" pitchFamily="34" charset="-128"/>
              </a:rPr>
              <a:t>Participants: THO, Medical  Officers, Officials from ICDS, Education, Revenue, </a:t>
            </a:r>
            <a:r>
              <a:rPr lang="en-US" altLang="en-US" sz="2400" dirty="0" err="1" smtClean="0">
                <a:latin typeface="Arial Unicode MS" pitchFamily="34" charset="-128"/>
              </a:rPr>
              <a:t>Panchayati</a:t>
            </a:r>
            <a:r>
              <a:rPr lang="en-US" altLang="en-US" sz="2400" dirty="0" smtClean="0">
                <a:latin typeface="Arial Unicode MS" pitchFamily="34" charset="-128"/>
              </a:rPr>
              <a:t> Raj Institutions, local NGOs &amp; community leaders </a:t>
            </a:r>
          </a:p>
          <a:p>
            <a:pPr eaLnBrk="1" hangingPunct="1">
              <a:lnSpc>
                <a:spcPct val="80000"/>
              </a:lnSpc>
            </a:pPr>
            <a:endParaRPr lang="en-US" altLang="en-US" sz="2400" dirty="0" smtClean="0">
              <a:latin typeface="Arial Unicode MS" pitchFamily="34" charset="-128"/>
            </a:endParaRPr>
          </a:p>
          <a:p>
            <a:pPr eaLnBrk="1" hangingPunct="1">
              <a:lnSpc>
                <a:spcPct val="80000"/>
              </a:lnSpc>
            </a:pPr>
            <a:r>
              <a:rPr lang="en-US" altLang="en-US" sz="2400" dirty="0" smtClean="0">
                <a:latin typeface="Arial Unicode MS" pitchFamily="34" charset="-128"/>
              </a:rPr>
              <a:t>TTF shall also meet regularly to: </a:t>
            </a:r>
          </a:p>
          <a:p>
            <a:pPr lvl="1" eaLnBrk="1" hangingPunct="1">
              <a:lnSpc>
                <a:spcPct val="80000"/>
              </a:lnSpc>
              <a:spcBef>
                <a:spcPct val="40000"/>
              </a:spcBef>
            </a:pPr>
            <a:r>
              <a:rPr lang="en-US" altLang="en-US" sz="2000" dirty="0" smtClean="0">
                <a:latin typeface="Arial Unicode MS" pitchFamily="34" charset="-128"/>
              </a:rPr>
              <a:t>Review progress</a:t>
            </a:r>
          </a:p>
          <a:p>
            <a:pPr lvl="1" eaLnBrk="1" hangingPunct="1">
              <a:lnSpc>
                <a:spcPct val="80000"/>
              </a:lnSpc>
              <a:spcBef>
                <a:spcPct val="40000"/>
              </a:spcBef>
            </a:pPr>
            <a:r>
              <a:rPr lang="en-US" altLang="en-US" sz="2000" dirty="0" smtClean="0">
                <a:latin typeface="Arial Unicode MS" pitchFamily="34" charset="-128"/>
              </a:rPr>
              <a:t>Ensure completeness and timely implementation of activities</a:t>
            </a:r>
          </a:p>
          <a:p>
            <a:pPr lvl="1" eaLnBrk="1" hangingPunct="1">
              <a:lnSpc>
                <a:spcPct val="80000"/>
              </a:lnSpc>
            </a:pPr>
            <a:endParaRPr lang="en-US" altLang="en-US" sz="2000" dirty="0" smtClean="0">
              <a:latin typeface="Arial Unicode MS" pitchFamily="34" charset="-128"/>
            </a:endParaRPr>
          </a:p>
          <a:p>
            <a:pPr eaLnBrk="1" hangingPunct="1">
              <a:lnSpc>
                <a:spcPct val="80000"/>
              </a:lnSpc>
            </a:pPr>
            <a:r>
              <a:rPr lang="en-US" altLang="en-US" sz="2400" dirty="0" smtClean="0">
                <a:latin typeface="Arial Unicode MS" pitchFamily="34" charset="-128"/>
              </a:rPr>
              <a:t>Role of district administration: </a:t>
            </a:r>
          </a:p>
          <a:p>
            <a:pPr lvl="1" eaLnBrk="1" hangingPunct="1">
              <a:lnSpc>
                <a:spcPct val="80000"/>
              </a:lnSpc>
              <a:spcBef>
                <a:spcPct val="40000"/>
              </a:spcBef>
            </a:pPr>
            <a:r>
              <a:rPr lang="en-US" altLang="en-US" sz="2000" dirty="0" smtClean="0">
                <a:latin typeface="Arial Unicode MS" pitchFamily="34" charset="-128"/>
              </a:rPr>
              <a:t>Participate in TTFs, bring up issues of coordination like manpower deployment, transport </a:t>
            </a:r>
            <a:r>
              <a:rPr lang="en-US" altLang="en-US" sz="2000" dirty="0" err="1" smtClean="0">
                <a:latin typeface="Arial Unicode MS" pitchFamily="34" charset="-128"/>
              </a:rPr>
              <a:t>etc</a:t>
            </a:r>
            <a:r>
              <a:rPr lang="en-US" altLang="en-US" sz="2000" dirty="0" smtClean="0">
                <a:latin typeface="Arial Unicode MS" pitchFamily="34" charset="-128"/>
              </a:rPr>
              <a:t> for discussion </a:t>
            </a:r>
          </a:p>
          <a:p>
            <a:pPr lvl="1" eaLnBrk="1" hangingPunct="1">
              <a:lnSpc>
                <a:spcPct val="80000"/>
              </a:lnSpc>
              <a:spcBef>
                <a:spcPct val="40000"/>
              </a:spcBef>
            </a:pPr>
            <a:r>
              <a:rPr lang="en-US" altLang="en-US" sz="2000" dirty="0" smtClean="0">
                <a:latin typeface="Arial Unicode MS" pitchFamily="34" charset="-128"/>
              </a:rPr>
              <a:t>Ensure meetings are organized twice before the round and minutes prepared for follow up actions  </a:t>
            </a:r>
          </a:p>
        </p:txBody>
      </p:sp>
    </p:spTree>
    <p:extLst>
      <p:ext uri="{BB962C8B-B14F-4D97-AF65-F5344CB8AC3E}">
        <p14:creationId xmlns:p14="http://schemas.microsoft.com/office/powerpoint/2010/main" xmlns="" val="1205415082"/>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Number Placeholder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eaLnBrk="1" fontAlgn="base" hangingPunct="1">
              <a:spcBef>
                <a:spcPct val="0"/>
              </a:spcBef>
              <a:spcAft>
                <a:spcPct val="0"/>
              </a:spcAft>
              <a:buFontTx/>
              <a:buNone/>
            </a:pPr>
            <a:fld id="{791D328B-E954-446F-B8C0-DF76C33ACC9D}" type="slidenum">
              <a:rPr lang="en-US" altLang="en-US" sz="1400" smtClean="0">
                <a:solidFill>
                  <a:srgbClr val="000000"/>
                </a:solidFill>
                <a:cs typeface="Arial" charset="0"/>
              </a:rPr>
              <a:pPr algn="r" eaLnBrk="1" fontAlgn="base" hangingPunct="1">
                <a:spcBef>
                  <a:spcPct val="0"/>
                </a:spcBef>
                <a:spcAft>
                  <a:spcPct val="0"/>
                </a:spcAft>
                <a:buFontTx/>
                <a:buNone/>
              </a:pPr>
              <a:t>88</a:t>
            </a:fld>
            <a:endParaRPr lang="en-US" altLang="en-US" sz="1400" smtClean="0">
              <a:solidFill>
                <a:srgbClr val="000000"/>
              </a:solidFill>
              <a:cs typeface="Arial" charset="0"/>
            </a:endParaRPr>
          </a:p>
        </p:txBody>
      </p:sp>
      <p:sp>
        <p:nvSpPr>
          <p:cNvPr id="103427" name="Rectangle 2"/>
          <p:cNvSpPr>
            <a:spLocks noGrp="1" noChangeArrowheads="1"/>
          </p:cNvSpPr>
          <p:nvPr>
            <p:ph type="title" idx="4294967295"/>
          </p:nvPr>
        </p:nvSpPr>
        <p:spPr>
          <a:xfrm>
            <a:off x="0" y="0"/>
            <a:ext cx="9144000" cy="1124744"/>
          </a:xfrm>
          <a:solidFill>
            <a:srgbClr val="820082"/>
          </a:solidFill>
        </p:spPr>
        <p:txBody>
          <a:bodyPr/>
          <a:lstStyle/>
          <a:p>
            <a:pPr eaLnBrk="1" hangingPunct="1"/>
            <a:r>
              <a:rPr lang="en-US" altLang="en-US" sz="3200" b="1" dirty="0" smtClean="0">
                <a:solidFill>
                  <a:schemeClr val="bg1"/>
                </a:solidFill>
                <a:latin typeface="Century Gothic" panose="020B0502020202020204" pitchFamily="34" charset="0"/>
              </a:rPr>
              <a:t>Organize Evening Feedback Meetings &amp; Ensure Timely Corrective Actions  </a:t>
            </a:r>
          </a:p>
        </p:txBody>
      </p:sp>
      <p:sp>
        <p:nvSpPr>
          <p:cNvPr id="103428" name="Rectangle 3"/>
          <p:cNvSpPr>
            <a:spLocks noGrp="1" noChangeArrowheads="1"/>
          </p:cNvSpPr>
          <p:nvPr>
            <p:ph type="body" idx="4294967295"/>
          </p:nvPr>
        </p:nvSpPr>
        <p:spPr>
          <a:xfrm>
            <a:off x="381000" y="1371600"/>
            <a:ext cx="8458200" cy="5181600"/>
          </a:xfrm>
        </p:spPr>
        <p:txBody>
          <a:bodyPr/>
          <a:lstStyle/>
          <a:p>
            <a:pPr eaLnBrk="1" hangingPunct="1">
              <a:lnSpc>
                <a:spcPct val="80000"/>
              </a:lnSpc>
            </a:pPr>
            <a:r>
              <a:rPr lang="en-US" altLang="en-US" sz="2400" smtClean="0">
                <a:latin typeface="Arial Unicode MS" pitchFamily="34" charset="-128"/>
              </a:rPr>
              <a:t>Block / PHC Medical Officer to organize daily evening meetings with supervisors and monitors along with other participating departments</a:t>
            </a:r>
          </a:p>
          <a:p>
            <a:pPr eaLnBrk="1" hangingPunct="1">
              <a:lnSpc>
                <a:spcPct val="80000"/>
              </a:lnSpc>
            </a:pPr>
            <a:endParaRPr lang="en-US" altLang="en-US" sz="2400" smtClean="0">
              <a:latin typeface="Arial Unicode MS" pitchFamily="34" charset="-128"/>
            </a:endParaRPr>
          </a:p>
          <a:p>
            <a:pPr eaLnBrk="1" hangingPunct="1">
              <a:lnSpc>
                <a:spcPct val="80000"/>
              </a:lnSpc>
            </a:pPr>
            <a:r>
              <a:rPr lang="en-US" altLang="en-US" sz="2400" smtClean="0">
                <a:latin typeface="Arial Unicode MS" pitchFamily="34" charset="-128"/>
              </a:rPr>
              <a:t>During evening meeting give direct feedback to Supervisors &amp; MOs on </a:t>
            </a:r>
          </a:p>
          <a:p>
            <a:pPr lvl="2" eaLnBrk="1" hangingPunct="1">
              <a:lnSpc>
                <a:spcPct val="80000"/>
              </a:lnSpc>
            </a:pPr>
            <a:r>
              <a:rPr lang="en-US" altLang="en-US" sz="2000" smtClean="0">
                <a:latin typeface="Arial Unicode MS" pitchFamily="34" charset="-128"/>
              </a:rPr>
              <a:t>Areas not covered well </a:t>
            </a:r>
          </a:p>
          <a:p>
            <a:pPr lvl="2" eaLnBrk="1" hangingPunct="1">
              <a:lnSpc>
                <a:spcPct val="80000"/>
              </a:lnSpc>
            </a:pPr>
            <a:r>
              <a:rPr lang="en-US" altLang="en-US" sz="2000" smtClean="0">
                <a:latin typeface="Arial Unicode MS" pitchFamily="34" charset="-128"/>
              </a:rPr>
              <a:t>Areas with coordination problems </a:t>
            </a:r>
          </a:p>
          <a:p>
            <a:pPr lvl="2" eaLnBrk="1" hangingPunct="1">
              <a:lnSpc>
                <a:spcPct val="80000"/>
              </a:lnSpc>
            </a:pPr>
            <a:r>
              <a:rPr lang="en-US" altLang="en-US" sz="2000" smtClean="0">
                <a:latin typeface="Arial Unicode MS" pitchFamily="34" charset="-128"/>
              </a:rPr>
              <a:t>Areas with operational problems and</a:t>
            </a:r>
          </a:p>
          <a:p>
            <a:pPr lvl="2" eaLnBrk="1" hangingPunct="1">
              <a:lnSpc>
                <a:spcPct val="80000"/>
              </a:lnSpc>
            </a:pPr>
            <a:r>
              <a:rPr lang="en-US" altLang="en-US" sz="2000" smtClean="0">
                <a:latin typeface="Arial Unicode MS" pitchFamily="34" charset="-128"/>
              </a:rPr>
              <a:t>Discuss and ensure mid- course corrections thus solve problems seen in field</a:t>
            </a:r>
          </a:p>
          <a:p>
            <a:pPr eaLnBrk="1" hangingPunct="1">
              <a:lnSpc>
                <a:spcPct val="80000"/>
              </a:lnSpc>
            </a:pPr>
            <a:endParaRPr lang="en-US" altLang="en-US" sz="2400" b="1" smtClean="0">
              <a:latin typeface="Arial Unicode MS" pitchFamily="34" charset="-128"/>
            </a:endParaRPr>
          </a:p>
          <a:p>
            <a:pPr eaLnBrk="1" hangingPunct="1">
              <a:lnSpc>
                <a:spcPct val="80000"/>
              </a:lnSpc>
            </a:pPr>
            <a:r>
              <a:rPr lang="en-US" altLang="en-US" sz="2400" b="1" smtClean="0">
                <a:latin typeface="Arial Unicode MS" pitchFamily="34" charset="-128"/>
              </a:rPr>
              <a:t>If missed  areas or &gt; 3 False Ps are detected by a monitor / supervisor, the activity has to be repeated in the area of the concerned team.</a:t>
            </a:r>
          </a:p>
          <a:p>
            <a:pPr eaLnBrk="1" hangingPunct="1">
              <a:lnSpc>
                <a:spcPct val="80000"/>
              </a:lnSpc>
            </a:pPr>
            <a:endParaRPr lang="en-US" altLang="en-US" sz="2400" smtClean="0">
              <a:latin typeface="Arial Unicode MS" pitchFamily="34" charset="-128"/>
            </a:endParaRPr>
          </a:p>
        </p:txBody>
      </p:sp>
    </p:spTree>
    <p:extLst>
      <p:ext uri="{BB962C8B-B14F-4D97-AF65-F5344CB8AC3E}">
        <p14:creationId xmlns:p14="http://schemas.microsoft.com/office/powerpoint/2010/main" xmlns="" val="2500903782"/>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Number Placeholder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charset="0"/>
              </a:defRPr>
            </a:lvl1pPr>
            <a:lvl2pPr marL="742950" indent="-285750" eaLnBrk="0" hangingPunct="0">
              <a:spcBef>
                <a:spcPct val="20000"/>
              </a:spcBef>
              <a:buChar char="–"/>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r" eaLnBrk="1" fontAlgn="base" hangingPunct="1">
              <a:spcBef>
                <a:spcPct val="0"/>
              </a:spcBef>
              <a:spcAft>
                <a:spcPct val="0"/>
              </a:spcAft>
              <a:buFontTx/>
              <a:buNone/>
            </a:pPr>
            <a:fld id="{4623A11F-D9A0-43FE-9C02-E8CACE4BE9C8}" type="slidenum">
              <a:rPr lang="en-US" altLang="en-US" sz="1400" smtClean="0">
                <a:solidFill>
                  <a:srgbClr val="000000"/>
                </a:solidFill>
                <a:cs typeface="Arial" charset="0"/>
              </a:rPr>
              <a:pPr algn="r" eaLnBrk="1" fontAlgn="base" hangingPunct="1">
                <a:spcBef>
                  <a:spcPct val="0"/>
                </a:spcBef>
                <a:spcAft>
                  <a:spcPct val="0"/>
                </a:spcAft>
                <a:buFontTx/>
                <a:buNone/>
              </a:pPr>
              <a:t>89</a:t>
            </a:fld>
            <a:endParaRPr lang="en-US" altLang="en-US" sz="1400" smtClean="0">
              <a:solidFill>
                <a:srgbClr val="000000"/>
              </a:solidFill>
              <a:cs typeface="Arial" charset="0"/>
            </a:endParaRPr>
          </a:p>
        </p:txBody>
      </p:sp>
      <p:sp>
        <p:nvSpPr>
          <p:cNvPr id="104451" name="Rectangle 2"/>
          <p:cNvSpPr>
            <a:spLocks noGrp="1" noChangeArrowheads="1"/>
          </p:cNvSpPr>
          <p:nvPr>
            <p:ph type="title" idx="4294967295"/>
          </p:nvPr>
        </p:nvSpPr>
        <p:spPr>
          <a:xfrm>
            <a:off x="228600" y="-27384"/>
            <a:ext cx="8686800" cy="685800"/>
          </a:xfrm>
          <a:solidFill>
            <a:srgbClr val="820082"/>
          </a:solidFill>
        </p:spPr>
        <p:txBody>
          <a:bodyPr/>
          <a:lstStyle/>
          <a:p>
            <a:pPr eaLnBrk="1" hangingPunct="1"/>
            <a:r>
              <a:rPr lang="en-US" altLang="en-US" sz="3200" b="1" dirty="0" smtClean="0">
                <a:solidFill>
                  <a:schemeClr val="bg1"/>
                </a:solidFill>
                <a:latin typeface="Century Gothic" panose="020B0502020202020204" pitchFamily="34" charset="0"/>
              </a:rPr>
              <a:t>Monitoring and supervision by officials </a:t>
            </a:r>
          </a:p>
        </p:txBody>
      </p:sp>
      <p:sp>
        <p:nvSpPr>
          <p:cNvPr id="104452" name="Rectangle 3"/>
          <p:cNvSpPr>
            <a:spLocks noGrp="1" noChangeArrowheads="1"/>
          </p:cNvSpPr>
          <p:nvPr>
            <p:ph type="body" idx="4294967295"/>
          </p:nvPr>
        </p:nvSpPr>
        <p:spPr>
          <a:xfrm>
            <a:off x="228600" y="1066800"/>
            <a:ext cx="8610600" cy="5791200"/>
          </a:xfrm>
        </p:spPr>
        <p:txBody>
          <a:bodyPr/>
          <a:lstStyle/>
          <a:p>
            <a:pPr eaLnBrk="1" hangingPunct="1">
              <a:lnSpc>
                <a:spcPct val="80000"/>
              </a:lnSpc>
            </a:pPr>
            <a:r>
              <a:rPr lang="en-US" altLang="en-US" sz="2800" dirty="0" smtClean="0">
                <a:latin typeface="Arial Unicode MS" pitchFamily="34" charset="-128"/>
              </a:rPr>
              <a:t>Senior Officials from State/District level to visit districts/blocks during preparatory phase to review preparedness and progress in</a:t>
            </a:r>
          </a:p>
          <a:p>
            <a:pPr lvl="1" eaLnBrk="1" hangingPunct="1">
              <a:lnSpc>
                <a:spcPct val="80000"/>
              </a:lnSpc>
            </a:pPr>
            <a:r>
              <a:rPr lang="en-US" altLang="en-US" sz="2400" dirty="0" smtClean="0">
                <a:latin typeface="Arial Unicode MS" pitchFamily="34" charset="-128"/>
              </a:rPr>
              <a:t>District Task  Force Meetings (DTF)</a:t>
            </a:r>
          </a:p>
          <a:p>
            <a:pPr lvl="1" eaLnBrk="1" hangingPunct="1">
              <a:lnSpc>
                <a:spcPct val="80000"/>
              </a:lnSpc>
            </a:pPr>
            <a:r>
              <a:rPr lang="en-US" altLang="en-US" sz="2400" dirty="0" smtClean="0">
                <a:latin typeface="Arial Unicode MS" pitchFamily="34" charset="-128"/>
              </a:rPr>
              <a:t>Micro planning, Training, Social Mobilization and other interventions</a:t>
            </a:r>
          </a:p>
          <a:p>
            <a:pPr eaLnBrk="1" hangingPunct="1">
              <a:lnSpc>
                <a:spcPct val="80000"/>
              </a:lnSpc>
            </a:pPr>
            <a:endParaRPr lang="en-US" altLang="en-US" sz="2800" dirty="0" smtClean="0">
              <a:latin typeface="Arial Unicode MS" pitchFamily="34" charset="-128"/>
            </a:endParaRPr>
          </a:p>
          <a:p>
            <a:pPr eaLnBrk="1" hangingPunct="1">
              <a:lnSpc>
                <a:spcPct val="80000"/>
              </a:lnSpc>
            </a:pPr>
            <a:r>
              <a:rPr lang="en-US" altLang="en-US" sz="2800" dirty="0" smtClean="0">
                <a:latin typeface="Arial Unicode MS" pitchFamily="34" charset="-128"/>
              </a:rPr>
              <a:t>During the booth &amp; HTH activities</a:t>
            </a:r>
          </a:p>
          <a:p>
            <a:pPr lvl="1" eaLnBrk="1" hangingPunct="1">
              <a:lnSpc>
                <a:spcPct val="80000"/>
              </a:lnSpc>
            </a:pPr>
            <a:r>
              <a:rPr lang="en-US" altLang="en-US" sz="2400" dirty="0" smtClean="0">
                <a:latin typeface="Arial Unicode MS" pitchFamily="34" charset="-128"/>
              </a:rPr>
              <a:t>To assess quality of implementation</a:t>
            </a:r>
          </a:p>
          <a:p>
            <a:pPr lvl="1" eaLnBrk="1" hangingPunct="1">
              <a:lnSpc>
                <a:spcPct val="80000"/>
              </a:lnSpc>
            </a:pPr>
            <a:r>
              <a:rPr lang="en-US" altLang="en-US" sz="2400" dirty="0" smtClean="0">
                <a:latin typeface="Arial Unicode MS" pitchFamily="34" charset="-128"/>
              </a:rPr>
              <a:t>Guide mid course corrections</a:t>
            </a:r>
          </a:p>
          <a:p>
            <a:pPr eaLnBrk="1" hangingPunct="1">
              <a:lnSpc>
                <a:spcPct val="80000"/>
              </a:lnSpc>
            </a:pPr>
            <a:endParaRPr lang="en-US" altLang="en-US" sz="2800" dirty="0" smtClean="0">
              <a:latin typeface="Arial Unicode MS" pitchFamily="34" charset="-128"/>
            </a:endParaRPr>
          </a:p>
          <a:p>
            <a:pPr eaLnBrk="1" hangingPunct="1">
              <a:lnSpc>
                <a:spcPct val="80000"/>
              </a:lnSpc>
            </a:pPr>
            <a:r>
              <a:rPr lang="en-US" altLang="en-US" sz="2800" dirty="0" smtClean="0">
                <a:latin typeface="Arial Unicode MS" pitchFamily="34" charset="-128"/>
              </a:rPr>
              <a:t>SDMs / ADMs / BDOs to be involved in planning and supervision – should be responsible and accountable for specific areas</a:t>
            </a:r>
          </a:p>
          <a:p>
            <a:pPr lvl="3" eaLnBrk="1" hangingPunct="1">
              <a:lnSpc>
                <a:spcPct val="80000"/>
              </a:lnSpc>
            </a:pPr>
            <a:endParaRPr lang="en-US" altLang="en-US" sz="1800" dirty="0" smtClean="0">
              <a:latin typeface="Arial Unicode MS" pitchFamily="34" charset="-128"/>
            </a:endParaRPr>
          </a:p>
        </p:txBody>
      </p:sp>
    </p:spTree>
    <p:extLst>
      <p:ext uri="{BB962C8B-B14F-4D97-AF65-F5344CB8AC3E}">
        <p14:creationId xmlns:p14="http://schemas.microsoft.com/office/powerpoint/2010/main" xmlns="" val="3757039447"/>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p:cNvPr>
          <p:cNvSpPr txBox="1"/>
          <p:nvPr/>
        </p:nvSpPr>
        <p:spPr>
          <a:xfrm>
            <a:off x="1" y="-27384"/>
            <a:ext cx="9144000" cy="707886"/>
          </a:xfrm>
          <a:prstGeom prst="rect">
            <a:avLst/>
          </a:prstGeom>
          <a:solidFill>
            <a:srgbClr val="820082"/>
          </a:solidFill>
        </p:spPr>
        <p:txBody>
          <a:bodyPr wrap="square" rtlCol="0">
            <a:spAutoFit/>
          </a:bodyPr>
          <a:lstStyle/>
          <a:p>
            <a:pPr algn="ctr" defTabSz="457200" eaLnBrk="0" fontAlgn="base" hangingPunct="0">
              <a:spcBef>
                <a:spcPct val="0"/>
              </a:spcBef>
              <a:spcAft>
                <a:spcPct val="0"/>
              </a:spcAft>
            </a:pPr>
            <a:r>
              <a:rPr lang="en-US" sz="4000" b="1" dirty="0" smtClean="0">
                <a:solidFill>
                  <a:schemeClr val="bg1"/>
                </a:solidFill>
                <a:latin typeface="Century Gothic" panose="020B0502020202020204" pitchFamily="34" charset="0"/>
                <a:ea typeface="+mj-ea"/>
                <a:cs typeface="+mj-cs"/>
              </a:rPr>
              <a:t>Afghanistan</a:t>
            </a:r>
            <a:endParaRPr lang="en-US" sz="4000" b="1" dirty="0">
              <a:solidFill>
                <a:schemeClr val="bg1"/>
              </a:solidFill>
              <a:latin typeface="Century Gothic" panose="020B0502020202020204" pitchFamily="34" charset="0"/>
              <a:ea typeface="+mj-ea"/>
              <a:cs typeface="+mj-cs"/>
            </a:endParaRPr>
          </a:p>
        </p:txBody>
      </p:sp>
      <p:sp>
        <p:nvSpPr>
          <p:cNvPr id="2" name="Rectangle 1"/>
          <p:cNvSpPr/>
          <p:nvPr/>
        </p:nvSpPr>
        <p:spPr>
          <a:xfrm>
            <a:off x="136903" y="836712"/>
            <a:ext cx="4510829" cy="5863144"/>
          </a:xfrm>
          <a:prstGeom prst="rect">
            <a:avLst/>
          </a:prstGeom>
        </p:spPr>
        <p:txBody>
          <a:bodyPr wrap="square">
            <a:spAutoFit/>
          </a:bodyPr>
          <a:lstStyle/>
          <a:p>
            <a:pPr marL="342900" indent="-342900" defTabSz="914378">
              <a:buFont typeface="Arial" panose="020B0604020202020204" pitchFamily="34" charset="0"/>
              <a:buChar char="•"/>
            </a:pPr>
            <a:r>
              <a:rPr lang="en-US" sz="2400" dirty="0" smtClean="0"/>
              <a:t>Ongoing </a:t>
            </a:r>
            <a:r>
              <a:rPr lang="en-US" sz="2400" dirty="0"/>
              <a:t>transmission of wild </a:t>
            </a:r>
            <a:r>
              <a:rPr lang="en-US" sz="2400" dirty="0" smtClean="0"/>
              <a:t>poliovirus in </a:t>
            </a:r>
            <a:r>
              <a:rPr lang="en-US" sz="2400" dirty="0"/>
              <a:t>Northern and Southern corridors</a:t>
            </a:r>
          </a:p>
          <a:p>
            <a:pPr marL="342900" indent="-342900" defTabSz="914378">
              <a:spcBef>
                <a:spcPts val="600"/>
              </a:spcBef>
              <a:buFont typeface="Arial" panose="020B0604020202020204" pitchFamily="34" charset="0"/>
              <a:buChar char="•"/>
            </a:pPr>
            <a:r>
              <a:rPr lang="en-US" sz="2400" dirty="0"/>
              <a:t>Genetic sequencing data shows that  population groups harboring transmission in the Northern Corridor </a:t>
            </a:r>
            <a:r>
              <a:rPr lang="en-US" sz="2400" b="1" dirty="0"/>
              <a:t>have not been reached</a:t>
            </a:r>
            <a:r>
              <a:rPr lang="en-US" sz="2400" dirty="0"/>
              <a:t>.</a:t>
            </a:r>
          </a:p>
          <a:p>
            <a:pPr marL="342900" indent="-342900" defTabSz="914378">
              <a:spcBef>
                <a:spcPts val="600"/>
              </a:spcBef>
              <a:buFont typeface="Arial" panose="020B0604020202020204" pitchFamily="34" charset="0"/>
              <a:buChar char="•"/>
            </a:pPr>
            <a:r>
              <a:rPr lang="en-US" sz="2400" b="1" dirty="0"/>
              <a:t>Ban on house to house </a:t>
            </a:r>
            <a:r>
              <a:rPr lang="en-US" sz="2400" b="1" dirty="0" smtClean="0"/>
              <a:t>campaigns</a:t>
            </a:r>
            <a:r>
              <a:rPr lang="en-US" sz="2400" dirty="0" smtClean="0"/>
              <a:t>: </a:t>
            </a:r>
            <a:r>
              <a:rPr lang="en-US" sz="2400" dirty="0"/>
              <a:t>Over 1 million children missed since May  </a:t>
            </a:r>
          </a:p>
          <a:p>
            <a:pPr marL="360363" indent="-360363" defTabSz="914378">
              <a:spcBef>
                <a:spcPts val="600"/>
              </a:spcBef>
              <a:buFont typeface="Arial" panose="020B0604020202020204" pitchFamily="34" charset="0"/>
              <a:buChar char="•"/>
            </a:pPr>
            <a:r>
              <a:rPr lang="en-US" sz="2400" b="1" dirty="0"/>
              <a:t>Gaining &amp; maintaining access remains the most significant bottleneck to stopping transmission</a:t>
            </a:r>
          </a:p>
        </p:txBody>
      </p:sp>
      <p:sp>
        <p:nvSpPr>
          <p:cNvPr id="17" name="Slide Number Placeholder 7"/>
          <p:cNvSpPr>
            <a:spLocks noGrp="1"/>
          </p:cNvSpPr>
          <p:nvPr>
            <p:ph type="sldNum" sz="quarter" idx="4294967295"/>
          </p:nvPr>
        </p:nvSpPr>
        <p:spPr>
          <a:xfrm>
            <a:off x="0" y="6604000"/>
            <a:ext cx="1777512" cy="254000"/>
          </a:xfrm>
          <a:prstGeom prst="rect">
            <a:avLst/>
          </a:prstGeom>
        </p:spPr>
        <p:txBody>
          <a:bodyPr vert="horz" lIns="91440" tIns="45720" rIns="91440" bIns="45720" rtlCol="0" anchor="ctr"/>
          <a:lstStyle/>
          <a:p>
            <a:fld id="{513D20F7-51D7-418D-8C70-74CD3728CE47}" type="slidenum">
              <a:rPr lang="en-US" sz="1400" b="1"/>
              <a:pPr/>
              <a:t>9</a:t>
            </a:fld>
            <a:endParaRPr lang="en-US" sz="1400" b="1" dirty="0"/>
          </a:p>
        </p:txBody>
      </p:sp>
      <p:sp>
        <p:nvSpPr>
          <p:cNvPr id="33" name="Date Placeholder 3"/>
          <p:cNvSpPr txBox="1">
            <a:spLocks/>
          </p:cNvSpPr>
          <p:nvPr/>
        </p:nvSpPr>
        <p:spPr bwMode="auto">
          <a:xfrm>
            <a:off x="7066977" y="6608059"/>
            <a:ext cx="2077053" cy="250825"/>
          </a:xfrm>
          <a:prstGeom prst="rect">
            <a:avLst/>
          </a:prstGeom>
          <a:noFill/>
          <a:extLst/>
        </p:spPr>
        <p:txBody>
          <a:bodyPr numCol="1">
            <a:prstTxWarp prst="textNoShape">
              <a:avLst/>
            </a:prstTxWarp>
          </a:bodyPr>
          <a:lstStyle>
            <a:defPPr>
              <a:defRPr lang="en-US"/>
            </a:defPPr>
            <a:lvl1pPr marL="0" algn="l" defTabSz="685800" rtl="0" eaLnBrk="0" latinLnBrk="0" hangingPunct="0">
              <a:lnSpc>
                <a:spcPct val="90000"/>
              </a:lnSpc>
              <a:spcBef>
                <a:spcPts val="1000"/>
              </a:spcBef>
              <a:buSzPct val="100000"/>
              <a:buFont typeface="Arial" pitchFamily="34" charset="0"/>
              <a:buChar char="•"/>
              <a:defRPr sz="2800" kern="1200">
                <a:solidFill>
                  <a:srgbClr val="000000"/>
                </a:solidFill>
                <a:latin typeface="Calibri" pitchFamily="34" charset="0"/>
                <a:ea typeface="+mn-ea"/>
                <a:cs typeface="+mn-cs"/>
              </a:defRPr>
            </a:lvl1pPr>
            <a:lvl2pPr marL="742856" indent="-285714" algn="l" defTabSz="914400" rtl="0" eaLnBrk="0" latinLnBrk="0" hangingPunct="0">
              <a:lnSpc>
                <a:spcPct val="90000"/>
              </a:lnSpc>
              <a:spcBef>
                <a:spcPts val="500"/>
              </a:spcBef>
              <a:buSzPct val="100000"/>
              <a:buFont typeface="Arial" pitchFamily="34" charset="0"/>
              <a:buChar char="•"/>
              <a:defRPr sz="2400" kern="1200">
                <a:solidFill>
                  <a:srgbClr val="000000"/>
                </a:solidFill>
                <a:latin typeface="Calibri" pitchFamily="34" charset="0"/>
                <a:ea typeface="+mn-ea"/>
                <a:cs typeface="+mn-cs"/>
              </a:defRPr>
            </a:lvl2pPr>
            <a:lvl3pPr marL="1142856" indent="-228571" algn="l" defTabSz="914400" rtl="0" eaLnBrk="0" latinLnBrk="0" hangingPunct="0">
              <a:lnSpc>
                <a:spcPct val="90000"/>
              </a:lnSpc>
              <a:spcBef>
                <a:spcPts val="500"/>
              </a:spcBef>
              <a:buSzPct val="100000"/>
              <a:buFont typeface="Arial" pitchFamily="34" charset="0"/>
              <a:buChar char="•"/>
              <a:defRPr sz="2000" kern="1200">
                <a:solidFill>
                  <a:srgbClr val="000000"/>
                </a:solidFill>
                <a:latin typeface="Calibri" pitchFamily="34" charset="0"/>
                <a:ea typeface="+mn-ea"/>
                <a:cs typeface="+mn-cs"/>
              </a:defRPr>
            </a:lvl3pPr>
            <a:lvl4pPr marL="1599998" indent="-228571" algn="l" defTabSz="914400" rtl="0" eaLnBrk="0" latinLnBrk="0" hangingPunct="0">
              <a:lnSpc>
                <a:spcPct val="90000"/>
              </a:lnSpc>
              <a:spcBef>
                <a:spcPts val="500"/>
              </a:spcBef>
              <a:buSzPct val="100000"/>
              <a:buFont typeface="Arial" pitchFamily="34" charset="0"/>
              <a:buChar char="•"/>
              <a:defRPr sz="1800" kern="1200">
                <a:solidFill>
                  <a:srgbClr val="000000"/>
                </a:solidFill>
                <a:latin typeface="Calibri" pitchFamily="34" charset="0"/>
                <a:ea typeface="+mn-ea"/>
                <a:cs typeface="+mn-cs"/>
              </a:defRPr>
            </a:lvl4pPr>
            <a:lvl5pPr marL="2057140" indent="-228571" algn="l" defTabSz="914400" rtl="0" eaLnBrk="0" latinLnBrk="0" hangingPunct="0">
              <a:lnSpc>
                <a:spcPct val="90000"/>
              </a:lnSpc>
              <a:spcBef>
                <a:spcPts val="500"/>
              </a:spcBef>
              <a:buSzPct val="100000"/>
              <a:buFont typeface="Arial" pitchFamily="34" charset="0"/>
              <a:buChar char="•"/>
              <a:defRPr sz="1800" kern="1200">
                <a:solidFill>
                  <a:srgbClr val="000000"/>
                </a:solidFill>
                <a:latin typeface="Calibri" pitchFamily="34" charset="0"/>
                <a:ea typeface="+mn-ea"/>
                <a:cs typeface="+mn-cs"/>
              </a:defRPr>
            </a:lvl5pPr>
            <a:lvl6pPr marL="2514282" indent="-228571" algn="l" defTabSz="914400" rtl="0" eaLnBrk="0" fontAlgn="base" latinLnBrk="0" hangingPunct="0">
              <a:lnSpc>
                <a:spcPct val="90000"/>
              </a:lnSpc>
              <a:spcBef>
                <a:spcPts val="500"/>
              </a:spcBef>
              <a:spcAft>
                <a:spcPct val="0"/>
              </a:spcAft>
              <a:buSzPct val="100000"/>
              <a:buFont typeface="Arial" pitchFamily="34" charset="0"/>
              <a:buChar char="•"/>
              <a:defRPr sz="1800" kern="1200">
                <a:solidFill>
                  <a:srgbClr val="000000"/>
                </a:solidFill>
                <a:latin typeface="Calibri" pitchFamily="34" charset="0"/>
                <a:ea typeface="+mn-ea"/>
                <a:cs typeface="+mn-cs"/>
              </a:defRPr>
            </a:lvl6pPr>
            <a:lvl7pPr marL="2971424" indent="-228571" algn="l" defTabSz="914400" rtl="0" eaLnBrk="0" fontAlgn="base" latinLnBrk="0" hangingPunct="0">
              <a:lnSpc>
                <a:spcPct val="90000"/>
              </a:lnSpc>
              <a:spcBef>
                <a:spcPts val="500"/>
              </a:spcBef>
              <a:spcAft>
                <a:spcPct val="0"/>
              </a:spcAft>
              <a:buSzPct val="100000"/>
              <a:buFont typeface="Arial" pitchFamily="34" charset="0"/>
              <a:buChar char="•"/>
              <a:defRPr sz="1800" kern="1200">
                <a:solidFill>
                  <a:srgbClr val="000000"/>
                </a:solidFill>
                <a:latin typeface="Calibri" pitchFamily="34" charset="0"/>
                <a:ea typeface="+mn-ea"/>
                <a:cs typeface="+mn-cs"/>
              </a:defRPr>
            </a:lvl7pPr>
            <a:lvl8pPr marL="3428567" indent="-228571" algn="l" defTabSz="914400" rtl="0" eaLnBrk="0" fontAlgn="base" latinLnBrk="0" hangingPunct="0">
              <a:lnSpc>
                <a:spcPct val="90000"/>
              </a:lnSpc>
              <a:spcBef>
                <a:spcPts val="500"/>
              </a:spcBef>
              <a:spcAft>
                <a:spcPct val="0"/>
              </a:spcAft>
              <a:buSzPct val="100000"/>
              <a:buFont typeface="Arial" pitchFamily="34" charset="0"/>
              <a:buChar char="•"/>
              <a:defRPr sz="1800" kern="1200">
                <a:solidFill>
                  <a:srgbClr val="000000"/>
                </a:solidFill>
                <a:latin typeface="Calibri" pitchFamily="34" charset="0"/>
                <a:ea typeface="+mn-ea"/>
                <a:cs typeface="+mn-cs"/>
              </a:defRPr>
            </a:lvl8pPr>
            <a:lvl9pPr marL="3885708" indent="-228571" algn="l" defTabSz="914400" rtl="0" eaLnBrk="0" fontAlgn="base" latinLnBrk="0" hangingPunct="0">
              <a:lnSpc>
                <a:spcPct val="90000"/>
              </a:lnSpc>
              <a:spcBef>
                <a:spcPts val="500"/>
              </a:spcBef>
              <a:spcAft>
                <a:spcPct val="0"/>
              </a:spcAft>
              <a:buSzPct val="100000"/>
              <a:buFont typeface="Arial" pitchFamily="34" charset="0"/>
              <a:buChar char="•"/>
              <a:defRPr sz="1800" kern="1200">
                <a:solidFill>
                  <a:srgbClr val="000000"/>
                </a:solidFill>
                <a:latin typeface="Calibri" pitchFamily="34" charset="0"/>
                <a:ea typeface="+mn-ea"/>
                <a:cs typeface="+mn-cs"/>
              </a:defRPr>
            </a:lvl9pPr>
          </a:lstStyle>
          <a:p>
            <a:pPr algn="r" eaLnBrk="1" fontAlgn="base" hangingPunct="1">
              <a:lnSpc>
                <a:spcPct val="100000"/>
              </a:lnSpc>
              <a:spcBef>
                <a:spcPct val="0"/>
              </a:spcBef>
              <a:spcAft>
                <a:spcPct val="0"/>
              </a:spcAft>
              <a:buSzTx/>
              <a:buFontTx/>
              <a:buNone/>
            </a:pPr>
            <a:r>
              <a:rPr lang="en-GB" altLang="fr-FR" sz="1000" dirty="0">
                <a:solidFill>
                  <a:schemeClr val="bg1"/>
                </a:solidFill>
                <a:cs typeface="Calibri" pitchFamily="34" charset="0"/>
              </a:rPr>
              <a:t>Data in WHO HQ as of </a:t>
            </a:r>
            <a:r>
              <a:rPr lang="en-GB" altLang="fr-FR" sz="1000" dirty="0" smtClean="0">
                <a:solidFill>
                  <a:schemeClr val="bg1"/>
                </a:solidFill>
                <a:cs typeface="Calibri" pitchFamily="34" charset="0"/>
              </a:rPr>
              <a:t>23 </a:t>
            </a:r>
            <a:r>
              <a:rPr lang="en-GB" altLang="fr-FR" sz="1000" dirty="0">
                <a:solidFill>
                  <a:schemeClr val="bg1"/>
                </a:solidFill>
                <a:cs typeface="Calibri" pitchFamily="34" charset="0"/>
              </a:rPr>
              <a:t>Oct. 2018</a:t>
            </a:r>
          </a:p>
        </p:txBody>
      </p:sp>
      <p:grpSp>
        <p:nvGrpSpPr>
          <p:cNvPr id="3" name="Group 2"/>
          <p:cNvGrpSpPr/>
          <p:nvPr/>
        </p:nvGrpSpPr>
        <p:grpSpPr>
          <a:xfrm>
            <a:off x="4621905" y="1119086"/>
            <a:ext cx="4282387" cy="4934600"/>
            <a:chOff x="4621900" y="1119085"/>
            <a:chExt cx="4282387" cy="4934600"/>
          </a:xfrm>
        </p:grpSpPr>
        <p:pic>
          <p:nvPicPr>
            <p:cNvPr id="11267" name="Picture 3" descr="D:\Temp\51.CorridorAnalysis.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621900" y="1119085"/>
              <a:ext cx="4282387" cy="4646030"/>
            </a:xfrm>
            <a:prstGeom prst="rect">
              <a:avLst/>
            </a:prstGeom>
            <a:noFill/>
            <a:extLst>
              <a:ext uri="{909E8E84-426E-40DD-AFC4-6F175D3DCCD1}">
                <a14:hiddenFill xmlns:a14="http://schemas.microsoft.com/office/drawing/2010/main" xmlns="">
                  <a:solidFill>
                    <a:srgbClr val="FFFFFF"/>
                  </a:solidFill>
                </a14:hiddenFill>
              </a:ext>
            </a:extLst>
          </p:spPr>
        </p:pic>
        <p:sp>
          <p:nvSpPr>
            <p:cNvPr id="30" name="TextBox 29"/>
            <p:cNvSpPr txBox="1"/>
            <p:nvPr/>
          </p:nvSpPr>
          <p:spPr>
            <a:xfrm>
              <a:off x="6977272" y="1778733"/>
              <a:ext cx="872330" cy="307766"/>
            </a:xfrm>
            <a:prstGeom prst="rect">
              <a:avLst/>
            </a:prstGeom>
            <a:noFill/>
          </p:spPr>
          <p:txBody>
            <a:bodyPr wrap="none" lIns="91428" tIns="45715" rIns="91428" bIns="45715" rtlCol="0">
              <a:spAutoFit/>
            </a:bodyPr>
            <a:lstStyle/>
            <a:p>
              <a:r>
                <a:rPr lang="en-GB" sz="1400" b="1" dirty="0"/>
                <a:t>Northern</a:t>
              </a:r>
              <a:endParaRPr lang="en-US" sz="1400" b="1" dirty="0"/>
            </a:p>
          </p:txBody>
        </p:sp>
        <p:sp>
          <p:nvSpPr>
            <p:cNvPr id="31" name="TextBox 30"/>
            <p:cNvSpPr txBox="1"/>
            <p:nvPr/>
          </p:nvSpPr>
          <p:spPr>
            <a:xfrm>
              <a:off x="6258060" y="2473276"/>
              <a:ext cx="719212" cy="307766"/>
            </a:xfrm>
            <a:prstGeom prst="rect">
              <a:avLst/>
            </a:prstGeom>
            <a:noFill/>
          </p:spPr>
          <p:txBody>
            <a:bodyPr wrap="none" lIns="91428" tIns="45715" rIns="91428" bIns="45715" rtlCol="0">
              <a:spAutoFit/>
            </a:bodyPr>
            <a:lstStyle/>
            <a:p>
              <a:r>
                <a:rPr lang="en-GB" sz="1400" b="1" dirty="0"/>
                <a:t>Central</a:t>
              </a:r>
              <a:endParaRPr lang="en-US" sz="1400" b="1" dirty="0"/>
            </a:p>
          </p:txBody>
        </p:sp>
        <p:sp>
          <p:nvSpPr>
            <p:cNvPr id="32" name="TextBox 31"/>
            <p:cNvSpPr txBox="1"/>
            <p:nvPr/>
          </p:nvSpPr>
          <p:spPr>
            <a:xfrm>
              <a:off x="4951214" y="2627158"/>
              <a:ext cx="870727" cy="307766"/>
            </a:xfrm>
            <a:prstGeom prst="rect">
              <a:avLst/>
            </a:prstGeom>
            <a:noFill/>
          </p:spPr>
          <p:txBody>
            <a:bodyPr wrap="none" lIns="91428" tIns="45715" rIns="91428" bIns="45715" rtlCol="0">
              <a:spAutoFit/>
            </a:bodyPr>
            <a:lstStyle/>
            <a:p>
              <a:r>
                <a:rPr lang="en-GB" sz="1400" b="1" dirty="0"/>
                <a:t>Southern</a:t>
              </a:r>
              <a:endParaRPr lang="en-US" sz="1400" b="1" dirty="0"/>
            </a:p>
          </p:txBody>
        </p:sp>
        <p:sp>
          <p:nvSpPr>
            <p:cNvPr id="16" name="Oval 15">
              <a:extLst>
                <a:ext uri="{FF2B5EF4-FFF2-40B4-BE49-F238E27FC236}">
                  <a16:creationId xmlns:a16="http://schemas.microsoft.com/office/drawing/2014/main" xmlns="" id="{66757D22-E7FD-4703-800C-0EAFB47C8524}"/>
                </a:ext>
              </a:extLst>
            </p:cNvPr>
            <p:cNvSpPr/>
            <p:nvPr/>
          </p:nvSpPr>
          <p:spPr>
            <a:xfrm>
              <a:off x="5314741" y="5750535"/>
              <a:ext cx="87550" cy="106595"/>
            </a:xfrm>
            <a:prstGeom prst="ellipse">
              <a:avLst/>
            </a:prstGeom>
            <a:solidFill>
              <a:srgbClr val="FF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8" name="TextBox 17">
              <a:extLst>
                <a:ext uri="{FF2B5EF4-FFF2-40B4-BE49-F238E27FC236}">
                  <a16:creationId xmlns:a16="http://schemas.microsoft.com/office/drawing/2014/main" xmlns="" id="{BFDC22F6-ABA0-4246-8385-6004D76A3105}"/>
                </a:ext>
              </a:extLst>
            </p:cNvPr>
            <p:cNvSpPr txBox="1"/>
            <p:nvPr/>
          </p:nvSpPr>
          <p:spPr>
            <a:xfrm>
              <a:off x="5368529" y="5684353"/>
              <a:ext cx="926857" cy="369332"/>
            </a:xfrm>
            <a:prstGeom prst="rect">
              <a:avLst/>
            </a:prstGeom>
            <a:noFill/>
          </p:spPr>
          <p:txBody>
            <a:bodyPr wrap="none" rtlCol="0">
              <a:spAutoFit/>
            </a:bodyPr>
            <a:lstStyle/>
            <a:p>
              <a:r>
                <a:rPr lang="en-US" sz="900" dirty="0"/>
                <a:t>Cases</a:t>
              </a:r>
              <a:endParaRPr lang="en-US" sz="1050" dirty="0"/>
            </a:p>
            <a:p>
              <a:r>
                <a:rPr lang="en-US" sz="900" dirty="0" smtClean="0"/>
                <a:t>Positive ES sites</a:t>
              </a:r>
              <a:endParaRPr lang="en-US" sz="900" dirty="0"/>
            </a:p>
          </p:txBody>
        </p:sp>
        <p:pic>
          <p:nvPicPr>
            <p:cNvPr id="19"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295652" y="5879020"/>
              <a:ext cx="122181" cy="144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spTree>
    <p:extLst>
      <p:ext uri="{BB962C8B-B14F-4D97-AF65-F5344CB8AC3E}">
        <p14:creationId xmlns:p14="http://schemas.microsoft.com/office/powerpoint/2010/main" xmlns="" val="3923206215"/>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30" name="Rectangle 2"/>
          <p:cNvSpPr>
            <a:spLocks noGrp="1" noChangeArrowheads="1"/>
          </p:cNvSpPr>
          <p:nvPr>
            <p:ph type="title" idx="4294967295"/>
          </p:nvPr>
        </p:nvSpPr>
        <p:spPr>
          <a:xfrm>
            <a:off x="0" y="0"/>
            <a:ext cx="9144000" cy="990600"/>
          </a:xfrm>
          <a:solidFill>
            <a:schemeClr val="bg1"/>
          </a:solidFill>
          <a:extLst>
            <a:ext uri="{91240B29-F687-4F45-9708-019B960494DF}">
              <a14:hiddenLine xmlns:a14="http://schemas.microsoft.com/office/drawing/2010/main" xmlns="" w="9525">
                <a:solidFill>
                  <a:srgbClr val="000000"/>
                </a:solidFill>
                <a:miter lim="800000"/>
                <a:headEnd/>
                <a:tailEnd/>
              </a14:hiddenLine>
            </a:ext>
          </a:extLst>
        </p:spPr>
        <p:txBody>
          <a:bodyPr>
            <a:normAutofit fontScale="90000"/>
          </a:bodyPr>
          <a:lstStyle/>
          <a:p>
            <a:pPr eaLnBrk="1" hangingPunct="1">
              <a:lnSpc>
                <a:spcPct val="110000"/>
              </a:lnSpc>
            </a:pPr>
            <a:r>
              <a:rPr lang="en-US" altLang="en-US" sz="3200" b="1" dirty="0" smtClean="0">
                <a:solidFill>
                  <a:srgbClr val="C00000"/>
                </a:solidFill>
                <a:latin typeface="Calibri" pitchFamily="34" charset="0"/>
              </a:rPr>
              <a:t>Utilize polio lessons to strengthen routine immunization</a:t>
            </a:r>
          </a:p>
        </p:txBody>
      </p:sp>
      <p:sp>
        <p:nvSpPr>
          <p:cNvPr id="48131" name="Rectangle 3"/>
          <p:cNvSpPr>
            <a:spLocks noGrp="1" noChangeArrowheads="1"/>
          </p:cNvSpPr>
          <p:nvPr>
            <p:ph type="body" idx="4294967295"/>
          </p:nvPr>
        </p:nvSpPr>
        <p:spPr>
          <a:xfrm>
            <a:off x="309567" y="908720"/>
            <a:ext cx="8602662" cy="5165725"/>
          </a:xfrm>
        </p:spPr>
        <p:txBody>
          <a:bodyPr>
            <a:normAutofit lnSpcReduction="10000"/>
          </a:bodyPr>
          <a:lstStyle/>
          <a:p>
            <a:r>
              <a:rPr lang="en-US" altLang="en-US" sz="2400" dirty="0">
                <a:latin typeface="Calibri" pitchFamily="34" charset="0"/>
              </a:rPr>
              <a:t>Regular </a:t>
            </a:r>
            <a:r>
              <a:rPr lang="en-US" altLang="en-US" sz="2400" dirty="0" smtClean="0">
                <a:latin typeface="Calibri" pitchFamily="34" charset="0"/>
              </a:rPr>
              <a:t>review of </a:t>
            </a:r>
            <a:r>
              <a:rPr lang="en-US" altLang="en-US" sz="2400" dirty="0">
                <a:latin typeface="Calibri" pitchFamily="34" charset="0"/>
              </a:rPr>
              <a:t>routine immunization  </a:t>
            </a:r>
            <a:r>
              <a:rPr lang="en-US" altLang="en-US" sz="2400" dirty="0" smtClean="0">
                <a:latin typeface="Calibri" pitchFamily="34" charset="0"/>
              </a:rPr>
              <a:t>through </a:t>
            </a:r>
            <a:r>
              <a:rPr lang="en-US" altLang="en-US" sz="2400" b="1" dirty="0" smtClean="0">
                <a:latin typeface="Calibri" pitchFamily="34" charset="0"/>
              </a:rPr>
              <a:t>state and district task forces (STFI &amp; DTFI)</a:t>
            </a:r>
            <a:endParaRPr lang="en-US" altLang="en-US" sz="2400" dirty="0" smtClean="0">
              <a:latin typeface="Calibri" pitchFamily="34" charset="0"/>
            </a:endParaRPr>
          </a:p>
          <a:p>
            <a:pPr eaLnBrk="1" hangingPunct="1"/>
            <a:r>
              <a:rPr lang="en-US" altLang="en-US" sz="2400" b="1" dirty="0" smtClean="0">
                <a:latin typeface="Calibri" pitchFamily="34" charset="0"/>
              </a:rPr>
              <a:t>Strengthen RI microplans, ensure tagging of high risk areas </a:t>
            </a:r>
            <a:r>
              <a:rPr lang="en-US" altLang="en-US" sz="2400" dirty="0" smtClean="0">
                <a:latin typeface="Calibri" pitchFamily="34" charset="0"/>
              </a:rPr>
              <a:t>identified through polio programme to RI sessions</a:t>
            </a:r>
          </a:p>
          <a:p>
            <a:r>
              <a:rPr lang="en-US" altLang="en-US" sz="2400" dirty="0">
                <a:latin typeface="Calibri" pitchFamily="34" charset="0"/>
              </a:rPr>
              <a:t>Intensified, focused </a:t>
            </a:r>
            <a:r>
              <a:rPr lang="en-US" altLang="en-US" sz="2400" b="1" dirty="0">
                <a:latin typeface="Calibri" pitchFamily="34" charset="0"/>
              </a:rPr>
              <a:t>RI training </a:t>
            </a:r>
            <a:r>
              <a:rPr lang="en-US" altLang="en-US" sz="2400" dirty="0">
                <a:latin typeface="Calibri" pitchFamily="34" charset="0"/>
              </a:rPr>
              <a:t>of medical officers, health workers, ASHAs and AWWs</a:t>
            </a:r>
          </a:p>
          <a:p>
            <a:r>
              <a:rPr lang="en-US" altLang="en-US" sz="2400" b="1" dirty="0" smtClean="0">
                <a:latin typeface="Calibri" pitchFamily="34" charset="0"/>
              </a:rPr>
              <a:t>Demand </a:t>
            </a:r>
            <a:r>
              <a:rPr lang="en-US" altLang="en-US" sz="2400" b="1" dirty="0">
                <a:latin typeface="Calibri" pitchFamily="34" charset="0"/>
              </a:rPr>
              <a:t>generation </a:t>
            </a:r>
            <a:r>
              <a:rPr lang="en-US" altLang="en-US" sz="2400" dirty="0">
                <a:latin typeface="Calibri" pitchFamily="34" charset="0"/>
              </a:rPr>
              <a:t>for Routine </a:t>
            </a:r>
            <a:r>
              <a:rPr lang="en-US" altLang="en-US" sz="2400" dirty="0" smtClean="0">
                <a:latin typeface="Calibri" pitchFamily="34" charset="0"/>
              </a:rPr>
              <a:t>Immunization </a:t>
            </a:r>
          </a:p>
          <a:p>
            <a:pPr lvl="1"/>
            <a:r>
              <a:rPr lang="en-US" altLang="en-US" sz="2000" dirty="0">
                <a:latin typeface="Calibri" pitchFamily="34" charset="0"/>
              </a:rPr>
              <a:t>Branding of IEC for improved visibility</a:t>
            </a:r>
          </a:p>
          <a:p>
            <a:pPr lvl="1"/>
            <a:r>
              <a:rPr lang="en-US" altLang="en-US" sz="2000" dirty="0" smtClean="0">
                <a:latin typeface="Calibri" pitchFamily="34" charset="0"/>
              </a:rPr>
              <a:t>Inter-personal communication (IPC) activities</a:t>
            </a:r>
            <a:endParaRPr lang="en-US" altLang="en-US" sz="2000" dirty="0">
              <a:latin typeface="Calibri" pitchFamily="34" charset="0"/>
            </a:endParaRPr>
          </a:p>
          <a:p>
            <a:pPr eaLnBrk="1" hangingPunct="1"/>
            <a:r>
              <a:rPr lang="en-US" altLang="en-US" sz="2400" dirty="0" smtClean="0">
                <a:latin typeface="Calibri" pitchFamily="34" charset="0"/>
              </a:rPr>
              <a:t>Utilize </a:t>
            </a:r>
            <a:r>
              <a:rPr lang="en-US" altLang="en-US" sz="2400" b="1" dirty="0" smtClean="0">
                <a:latin typeface="Calibri" pitchFamily="34" charset="0"/>
              </a:rPr>
              <a:t>monitoring data </a:t>
            </a:r>
            <a:r>
              <a:rPr lang="en-US" altLang="en-US" sz="2400" dirty="0" smtClean="0">
                <a:latin typeface="Calibri" pitchFamily="34" charset="0"/>
              </a:rPr>
              <a:t>for improvements</a:t>
            </a:r>
          </a:p>
          <a:p>
            <a:pPr eaLnBrk="1" hangingPunct="1"/>
            <a:r>
              <a:rPr lang="en-US" altLang="en-US" sz="2400" dirty="0" smtClean="0">
                <a:latin typeface="Calibri" pitchFamily="34" charset="0"/>
              </a:rPr>
              <a:t>Reach the unreached through special immunization drives such as Mission </a:t>
            </a:r>
            <a:r>
              <a:rPr lang="en-US" altLang="en-US" sz="2400" dirty="0" err="1" smtClean="0">
                <a:latin typeface="Calibri" pitchFamily="34" charset="0"/>
              </a:rPr>
              <a:t>Indradhanush</a:t>
            </a:r>
            <a:endParaRPr lang="en-US" altLang="en-US" sz="2400" b="1" dirty="0" smtClean="0">
              <a:latin typeface="Calibri" pitchFamily="34" charset="0"/>
            </a:endParaRPr>
          </a:p>
          <a:p>
            <a:pPr eaLnBrk="1" hangingPunct="1"/>
            <a:r>
              <a:rPr lang="en-US" altLang="en-US" sz="2400" dirty="0" smtClean="0">
                <a:latin typeface="Calibri" pitchFamily="34" charset="0"/>
              </a:rPr>
              <a:t>Strengthen </a:t>
            </a:r>
            <a:r>
              <a:rPr lang="en-US" altLang="en-US" sz="2400" b="1" dirty="0" smtClean="0">
                <a:latin typeface="Calibri" pitchFamily="34" charset="0"/>
              </a:rPr>
              <a:t>alternate vaccine delivery </a:t>
            </a:r>
            <a:r>
              <a:rPr lang="en-US" altLang="en-US" sz="2400" dirty="0" smtClean="0">
                <a:latin typeface="Calibri" pitchFamily="34" charset="0"/>
              </a:rPr>
              <a:t>mechanism  </a:t>
            </a:r>
          </a:p>
        </p:txBody>
      </p:sp>
      <p:pic>
        <p:nvPicPr>
          <p:cNvPr id="12290" name="Picture 2" descr="D:\Official\IPV training material WHO\IPV\Colletral\FINAL_RI_english_logo 2.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3570" y="5730609"/>
            <a:ext cx="2664296" cy="1082775"/>
          </a:xfrm>
          <a:prstGeom prst="rect">
            <a:avLst/>
          </a:prstGeom>
          <a:noFill/>
          <a:extLst>
            <a:ext uri="{909E8E84-426E-40DD-AFC4-6F175D3DCCD1}">
              <a14:hiddenFill xmlns:a14="http://schemas.microsoft.com/office/drawing/2010/main" xmlns="">
                <a:solidFill>
                  <a:srgbClr val="FFFFFF"/>
                </a:solidFill>
              </a14:hiddenFill>
            </a:ext>
          </a:extLst>
        </p:spPr>
      </p:pic>
      <p:pic>
        <p:nvPicPr>
          <p:cNvPr id="12291"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833745" y="6313321"/>
            <a:ext cx="1274763" cy="5000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258581102"/>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idx="4294967295"/>
          </p:nvPr>
        </p:nvSpPr>
        <p:spPr>
          <a:xfrm>
            <a:off x="304800" y="188913"/>
            <a:ext cx="8610600" cy="725487"/>
          </a:xfrm>
        </p:spPr>
        <p:txBody>
          <a:bodyPr/>
          <a:lstStyle/>
          <a:p>
            <a:pPr>
              <a:defRPr/>
            </a:pPr>
            <a:r>
              <a:rPr lang="en-IN" altLang="en-US" sz="3200" b="1" kern="1200" dirty="0" smtClean="0">
                <a:solidFill>
                  <a:srgbClr val="C00000"/>
                </a:solidFill>
                <a:cs typeface="Arial" panose="020B0604020202020204" pitchFamily="34" charset="0"/>
              </a:rPr>
              <a:t>Polio Eradication in India - Summary</a:t>
            </a:r>
            <a:endParaRPr lang="en-IN" altLang="en-US" sz="3200" b="1" kern="1200" dirty="0">
              <a:solidFill>
                <a:srgbClr val="C00000"/>
              </a:solidFill>
              <a:cs typeface="Arial" panose="020B0604020202020204" pitchFamily="34" charset="0"/>
            </a:endParaRPr>
          </a:p>
        </p:txBody>
      </p:sp>
      <p:sp>
        <p:nvSpPr>
          <p:cNvPr id="105475" name="Rectangle 3"/>
          <p:cNvSpPr>
            <a:spLocks noGrp="1" noChangeArrowheads="1"/>
          </p:cNvSpPr>
          <p:nvPr>
            <p:ph type="body" idx="4294967295"/>
          </p:nvPr>
        </p:nvSpPr>
        <p:spPr>
          <a:xfrm>
            <a:off x="228600" y="1066800"/>
            <a:ext cx="8534400" cy="5181600"/>
          </a:xfrm>
        </p:spPr>
        <p:txBody>
          <a:bodyPr/>
          <a:lstStyle/>
          <a:p>
            <a:pPr eaLnBrk="1" hangingPunct="1"/>
            <a:r>
              <a:rPr lang="en-US" altLang="en-US" sz="2800" dirty="0" smtClean="0">
                <a:latin typeface="Calibri" pitchFamily="34" charset="0"/>
              </a:rPr>
              <a:t>India continues to be polio free, however risks remain as long as wild poliovirus circulates globally </a:t>
            </a:r>
          </a:p>
          <a:p>
            <a:pPr eaLnBrk="1" hangingPunct="1"/>
            <a:endParaRPr lang="en-US" altLang="en-US" sz="2800" dirty="0" smtClean="0">
              <a:latin typeface="Calibri" pitchFamily="34" charset="0"/>
            </a:endParaRPr>
          </a:p>
          <a:p>
            <a:pPr eaLnBrk="1" hangingPunct="1"/>
            <a:r>
              <a:rPr lang="en-US" altLang="en-US" sz="2800" dirty="0" smtClean="0">
                <a:latin typeface="Calibri" pitchFamily="34" charset="0"/>
              </a:rPr>
              <a:t>Strategic actions being undertaken to maintain polio-free status in India to sustain progress </a:t>
            </a:r>
          </a:p>
          <a:p>
            <a:pPr eaLnBrk="1" hangingPunct="1"/>
            <a:endParaRPr lang="en-US" altLang="en-US" sz="2800" dirty="0" smtClean="0">
              <a:latin typeface="Calibri" pitchFamily="34" charset="0"/>
            </a:endParaRPr>
          </a:p>
          <a:p>
            <a:pPr marL="512763" indent="-512763" eaLnBrk="1" hangingPunct="1">
              <a:spcBef>
                <a:spcPts val="0"/>
              </a:spcBef>
              <a:spcAft>
                <a:spcPts val="2400"/>
              </a:spcAft>
              <a:buClrTx/>
            </a:pPr>
            <a:r>
              <a:rPr lang="en-US" sz="2800" dirty="0" smtClean="0">
                <a:latin typeface="Calibri" pitchFamily="34" charset="0"/>
              </a:rPr>
              <a:t>Polio knows no borders–it is critical for India to keep polio at bay until global certification </a:t>
            </a:r>
            <a:endParaRPr lang="en-US" altLang="en-US" sz="2800" dirty="0" smtClean="0">
              <a:latin typeface="Calibri" pitchFamily="34" charset="0"/>
            </a:endParaRPr>
          </a:p>
          <a:p>
            <a:pPr eaLnBrk="1" hangingPunct="1"/>
            <a:r>
              <a:rPr lang="en-US" altLang="en-US" sz="2800" dirty="0" smtClean="0">
                <a:latin typeface="Calibri" pitchFamily="34" charset="0"/>
              </a:rPr>
              <a:t>It is not over unless over everywhere! </a:t>
            </a:r>
            <a:endParaRPr lang="en-IN" altLang="en-US" sz="2800" dirty="0" smtClean="0">
              <a:latin typeface="Calibri" pitchFamily="34" charset="0"/>
            </a:endParaRPr>
          </a:p>
        </p:txBody>
      </p:sp>
      <p:pic>
        <p:nvPicPr>
          <p:cNvPr id="105476" name="Picture 2" descr="leaterhead logo"/>
          <p:cNvPicPr>
            <a:picLocks noChangeAspect="1" noChangeArrowheads="1"/>
          </p:cNvPicPr>
          <p:nvPr/>
        </p:nvPicPr>
        <p:blipFill>
          <a:blip r:embed="rId2" cstate="print">
            <a:extLst>
              <a:ext uri="{28A0092B-C50C-407E-A947-70E740481C1C}">
                <a14:useLocalDpi xmlns:a14="http://schemas.microsoft.com/office/drawing/2010/main" xmlns="" val="0"/>
              </a:ext>
            </a:extLst>
          </a:blip>
          <a:srcRect b="-10442"/>
          <a:stretch>
            <a:fillRect/>
          </a:stretch>
        </p:blipFill>
        <p:spPr bwMode="auto">
          <a:xfrm>
            <a:off x="7837488" y="6303963"/>
            <a:ext cx="1285875" cy="554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002907562"/>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5"/>
          <p:cNvSpPr>
            <a:spLocks noGrp="1"/>
          </p:cNvSpPr>
          <p:nvPr>
            <p:ph type="sldNum" sz="quarter" idx="12"/>
          </p:nvPr>
        </p:nvSpPr>
        <p:spPr>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CF64244B-7C0D-4A07-8A62-76A44CD6E7A5}" type="slidenum">
              <a:rPr lang="en-US" altLang="en-US"/>
              <a:pPr eaLnBrk="1" hangingPunct="1"/>
              <a:t>92</a:t>
            </a:fld>
            <a:endParaRPr lang="en-US" altLang="en-US"/>
          </a:p>
        </p:txBody>
      </p:sp>
      <p:sp>
        <p:nvSpPr>
          <p:cNvPr id="15364" name="Rectangle 3"/>
          <p:cNvSpPr>
            <a:spLocks noGrp="1" noChangeArrowheads="1"/>
          </p:cNvSpPr>
          <p:nvPr>
            <p:ph type="body" idx="1"/>
          </p:nvPr>
        </p:nvSpPr>
        <p:spPr>
          <a:xfrm>
            <a:off x="76200" y="1484784"/>
            <a:ext cx="8991600" cy="4555976"/>
          </a:xfrm>
        </p:spPr>
        <p:txBody>
          <a:bodyPr/>
          <a:lstStyle/>
          <a:p>
            <a:pPr eaLnBrk="1" hangingPunct="1">
              <a:lnSpc>
                <a:spcPct val="90000"/>
              </a:lnSpc>
            </a:pPr>
            <a:r>
              <a:rPr lang="en-US" altLang="en-US" sz="2800" dirty="0" smtClean="0"/>
              <a:t>During NID ensure maximum coverage in high risk areas because these are the areas at highest risk</a:t>
            </a:r>
          </a:p>
          <a:p>
            <a:pPr eaLnBrk="1" hangingPunct="1">
              <a:lnSpc>
                <a:spcPct val="90000"/>
              </a:lnSpc>
              <a:buFontTx/>
              <a:buNone/>
            </a:pPr>
            <a:r>
              <a:rPr lang="en-US" altLang="en-US" sz="2800" dirty="0" smtClean="0"/>
              <a:t> </a:t>
            </a:r>
          </a:p>
          <a:p>
            <a:pPr eaLnBrk="1" hangingPunct="1">
              <a:lnSpc>
                <a:spcPct val="90000"/>
              </a:lnSpc>
            </a:pPr>
            <a:r>
              <a:rPr lang="en-US" altLang="en-US" sz="2800" dirty="0" smtClean="0"/>
              <a:t>Following NID, ensure routine immunization of beneficiaries in high risk areas</a:t>
            </a:r>
          </a:p>
          <a:p>
            <a:pPr eaLnBrk="1" hangingPunct="1">
              <a:lnSpc>
                <a:spcPct val="90000"/>
              </a:lnSpc>
            </a:pPr>
            <a:endParaRPr lang="en-US" altLang="en-US" sz="2800" dirty="0" smtClean="0"/>
          </a:p>
          <a:p>
            <a:pPr eaLnBrk="1" hangingPunct="1">
              <a:lnSpc>
                <a:spcPct val="90000"/>
              </a:lnSpc>
            </a:pPr>
            <a:r>
              <a:rPr lang="en-US" altLang="en-US" sz="2800" dirty="0" smtClean="0"/>
              <a:t>Maintain high levels of AFP Surveillance sensitivity to detect any WPV importations</a:t>
            </a:r>
          </a:p>
          <a:p>
            <a:pPr eaLnBrk="1" hangingPunct="1">
              <a:lnSpc>
                <a:spcPct val="90000"/>
              </a:lnSpc>
            </a:pPr>
            <a:endParaRPr lang="en-US" altLang="en-US" sz="2800" dirty="0"/>
          </a:p>
          <a:p>
            <a:pPr eaLnBrk="1" hangingPunct="1">
              <a:lnSpc>
                <a:spcPct val="90000"/>
              </a:lnSpc>
            </a:pPr>
            <a:r>
              <a:rPr lang="en-US" altLang="en-US" sz="2800" dirty="0" smtClean="0"/>
              <a:t>Focus on improving and maintaining </a:t>
            </a:r>
            <a:r>
              <a:rPr lang="en-US" altLang="en-US" sz="2800" dirty="0" err="1" smtClean="0"/>
              <a:t>fIPV</a:t>
            </a:r>
            <a:r>
              <a:rPr lang="en-US" altLang="en-US" sz="2800" dirty="0" smtClean="0"/>
              <a:t> coverage</a:t>
            </a:r>
          </a:p>
        </p:txBody>
      </p:sp>
      <p:sp>
        <p:nvSpPr>
          <p:cNvPr id="7" name="Rectangle 2"/>
          <p:cNvSpPr txBox="1">
            <a:spLocks noChangeArrowheads="1"/>
          </p:cNvSpPr>
          <p:nvPr/>
        </p:nvSpPr>
        <p:spPr>
          <a:xfrm>
            <a:off x="0" y="-27384"/>
            <a:ext cx="9144000" cy="936104"/>
          </a:xfrm>
          <a:prstGeom prst="rect">
            <a:avLst/>
          </a:prstGeom>
          <a:solidFill>
            <a:srgbClr val="761E6C"/>
          </a:solidFill>
          <a:ln>
            <a:solidFill>
              <a:schemeClr val="tx2">
                <a:lumMod val="50000"/>
              </a:schemeClr>
            </a:solidFill>
          </a:ln>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en-US" sz="3200" b="1" dirty="0" smtClean="0">
                <a:solidFill>
                  <a:schemeClr val="bg1"/>
                </a:solidFill>
                <a:latin typeface="Lucida Sans" panose="020B0602030504020204" pitchFamily="34" charset="0"/>
              </a:rPr>
              <a:t>NID 2019: Key Actions </a:t>
            </a:r>
          </a:p>
        </p:txBody>
      </p:sp>
    </p:spTree>
    <p:extLst>
      <p:ext uri="{BB962C8B-B14F-4D97-AF65-F5344CB8AC3E}">
        <p14:creationId xmlns:p14="http://schemas.microsoft.com/office/powerpoint/2010/main" xmlns="" val="1252840320"/>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416031" y="709049"/>
            <a:ext cx="2524125" cy="28956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5363" name="Picture 3" descr="D:\Pictures\Polio pictures\CM inauguration\Bengal 2.JPG"/>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26970" t="32743" r="50000" b="38586"/>
          <a:stretch/>
        </p:blipFill>
        <p:spPr bwMode="auto">
          <a:xfrm>
            <a:off x="64302" y="1340772"/>
            <a:ext cx="3288096" cy="3641047"/>
          </a:xfrm>
          <a:prstGeom prst="rect">
            <a:avLst/>
          </a:prstGeom>
          <a:noFill/>
          <a:extLst>
            <a:ext uri="{909E8E84-426E-40DD-AFC4-6F175D3DCCD1}">
              <a14:hiddenFill xmlns:a14="http://schemas.microsoft.com/office/drawing/2010/main" xmlns="">
                <a:solidFill>
                  <a:srgbClr val="FFFFFF"/>
                </a:solidFill>
              </a14:hiddenFill>
            </a:ext>
          </a:extLst>
        </p:spPr>
      </p:pic>
      <p:pic>
        <p:nvPicPr>
          <p:cNvPr id="15362" name="Picture 2" descr="D:\Pictures\Polio pictures\CM inauguration\Karnataka.jpg"/>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t="12976"/>
          <a:stretch/>
        </p:blipFill>
        <p:spPr bwMode="auto">
          <a:xfrm>
            <a:off x="3299431" y="3630493"/>
            <a:ext cx="2807593" cy="2702644"/>
          </a:xfrm>
          <a:prstGeom prst="rect">
            <a:avLst/>
          </a:prstGeom>
          <a:noFill/>
          <a:extLst>
            <a:ext uri="{909E8E84-426E-40DD-AFC4-6F175D3DCCD1}">
              <a14:hiddenFill xmlns:a14="http://schemas.microsoft.com/office/drawing/2010/main" xmlns="">
                <a:solidFill>
                  <a:srgbClr val="FFFFFF"/>
                </a:solidFill>
              </a14:hiddenFill>
            </a:ext>
          </a:extLst>
        </p:spPr>
      </p:pic>
      <p:sp>
        <p:nvSpPr>
          <p:cNvPr id="8196" name="Text Box 5"/>
          <p:cNvSpPr txBox="1">
            <a:spLocks noChangeArrowheads="1"/>
          </p:cNvSpPr>
          <p:nvPr/>
        </p:nvSpPr>
        <p:spPr bwMode="auto">
          <a:xfrm>
            <a:off x="3394422" y="3187824"/>
            <a:ext cx="2545730" cy="457200"/>
          </a:xfrm>
          <a:prstGeom prst="rect">
            <a:avLst/>
          </a:prstGeom>
          <a:solidFill>
            <a:schemeClr val="bg1">
              <a:lumMod val="85000"/>
            </a:schemeClr>
          </a:solidFill>
          <a:ln>
            <a:noFill/>
          </a:ln>
        </p:spPr>
        <p:txBody>
          <a:bodyPr wrap="square" lIns="86335" tIns="43168" rIns="86335" bIns="43168">
            <a:spAutoFit/>
          </a:bodyPr>
          <a:lstStyle>
            <a:lvl1pPr defTabSz="863600" eaLnBrk="0" hangingPunct="0">
              <a:defRPr>
                <a:solidFill>
                  <a:schemeClr val="tx1"/>
                </a:solidFill>
                <a:latin typeface="Arial" pitchFamily="34" charset="0"/>
                <a:cs typeface="Arial" pitchFamily="34" charset="0"/>
              </a:defRPr>
            </a:lvl1pPr>
            <a:lvl2pPr marL="742950" indent="-285750" defTabSz="863600" eaLnBrk="0" hangingPunct="0">
              <a:defRPr>
                <a:solidFill>
                  <a:schemeClr val="tx1"/>
                </a:solidFill>
                <a:latin typeface="Arial" pitchFamily="34" charset="0"/>
                <a:cs typeface="Arial" pitchFamily="34" charset="0"/>
              </a:defRPr>
            </a:lvl2pPr>
            <a:lvl3pPr marL="1143000" indent="-228600" defTabSz="863600" eaLnBrk="0" hangingPunct="0">
              <a:defRPr>
                <a:solidFill>
                  <a:schemeClr val="tx1"/>
                </a:solidFill>
                <a:latin typeface="Arial" pitchFamily="34" charset="0"/>
                <a:cs typeface="Arial" pitchFamily="34" charset="0"/>
              </a:defRPr>
            </a:lvl3pPr>
            <a:lvl4pPr marL="1600200" indent="-228600" defTabSz="863600" eaLnBrk="0" hangingPunct="0">
              <a:defRPr>
                <a:solidFill>
                  <a:schemeClr val="tx1"/>
                </a:solidFill>
                <a:latin typeface="Arial" pitchFamily="34" charset="0"/>
                <a:cs typeface="Arial" pitchFamily="34" charset="0"/>
              </a:defRPr>
            </a:lvl4pPr>
            <a:lvl5pPr marL="2057400" indent="-228600" defTabSz="863600" eaLnBrk="0" hangingPunct="0">
              <a:defRPr>
                <a:solidFill>
                  <a:schemeClr val="tx1"/>
                </a:solidFill>
                <a:latin typeface="Arial" pitchFamily="34" charset="0"/>
                <a:cs typeface="Arial" pitchFamily="34" charset="0"/>
              </a:defRPr>
            </a:lvl5pPr>
            <a:lvl6pPr marL="2514600" indent="-228600" defTabSz="863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863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863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863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defRPr/>
            </a:pPr>
            <a:r>
              <a:rPr lang="en-US" altLang="en-US" sz="1200" dirty="0" err="1" smtClean="0">
                <a:solidFill>
                  <a:prstClr val="black"/>
                </a:solidFill>
                <a:latin typeface="Bookman Old Style" pitchFamily="18" charset="0"/>
              </a:rPr>
              <a:t>Forner</a:t>
            </a:r>
            <a:r>
              <a:rPr lang="en-US" altLang="en-US" sz="1200" dirty="0" smtClean="0">
                <a:solidFill>
                  <a:prstClr val="black"/>
                </a:solidFill>
                <a:latin typeface="Bookman Old Style" pitchFamily="18" charset="0"/>
              </a:rPr>
              <a:t> President of India  </a:t>
            </a:r>
          </a:p>
          <a:p>
            <a:pPr algn="ctr" eaLnBrk="1" hangingPunct="1">
              <a:defRPr/>
            </a:pPr>
            <a:r>
              <a:rPr lang="en-US" altLang="en-US" sz="1200" dirty="0" smtClean="0">
                <a:solidFill>
                  <a:prstClr val="black"/>
                </a:solidFill>
                <a:latin typeface="Bookman Old Style" pitchFamily="18" charset="0"/>
              </a:rPr>
              <a:t>Mr </a:t>
            </a:r>
            <a:r>
              <a:rPr lang="en-US" altLang="en-US" sz="1200" dirty="0" err="1" smtClean="0">
                <a:solidFill>
                  <a:prstClr val="black"/>
                </a:solidFill>
                <a:latin typeface="Bookman Old Style" pitchFamily="18" charset="0"/>
              </a:rPr>
              <a:t>Pranab</a:t>
            </a:r>
            <a:r>
              <a:rPr lang="en-US" altLang="en-US" sz="1200" dirty="0" smtClean="0">
                <a:solidFill>
                  <a:prstClr val="black"/>
                </a:solidFill>
                <a:latin typeface="Bookman Old Style" pitchFamily="18" charset="0"/>
              </a:rPr>
              <a:t> Mukherjee</a:t>
            </a:r>
          </a:p>
        </p:txBody>
      </p:sp>
      <p:sp>
        <p:nvSpPr>
          <p:cNvPr id="8200" name="Rectangle 12"/>
          <p:cNvSpPr>
            <a:spLocks noChangeArrowheads="1"/>
          </p:cNvSpPr>
          <p:nvPr/>
        </p:nvSpPr>
        <p:spPr bwMode="auto">
          <a:xfrm>
            <a:off x="3330231" y="6309330"/>
            <a:ext cx="2659062" cy="504825"/>
          </a:xfrm>
          <a:prstGeom prst="rect">
            <a:avLst/>
          </a:prstGeom>
          <a:solidFill>
            <a:schemeClr val="bg1">
              <a:lumMod val="85000"/>
            </a:schemeClr>
          </a:solidFill>
          <a:ln>
            <a:noFill/>
          </a:ln>
        </p:spPr>
        <p:txBody>
          <a:bodyPr lIns="86335" tIns="43168" rIns="86335" bIns="43168" anchor="b"/>
          <a:lstStyle/>
          <a:p>
            <a:pPr algn="ctr" defTabSz="863600">
              <a:defRPr/>
            </a:pPr>
            <a:r>
              <a:rPr lang="en-US" altLang="en-US" sz="1200" dirty="0" smtClean="0">
                <a:solidFill>
                  <a:prstClr val="black"/>
                </a:solidFill>
                <a:latin typeface="Bookman Old Style" pitchFamily="18" charset="0"/>
                <a:cs typeface="Arial" pitchFamily="34" charset="0"/>
              </a:rPr>
              <a:t>Karnataka Chief Minister          </a:t>
            </a:r>
            <a:r>
              <a:rPr lang="en-US" altLang="en-US" sz="1200" dirty="0" err="1" smtClean="0">
                <a:solidFill>
                  <a:prstClr val="black"/>
                </a:solidFill>
                <a:latin typeface="Bookman Old Style" pitchFamily="18" charset="0"/>
                <a:cs typeface="Arial" pitchFamily="34" charset="0"/>
              </a:rPr>
              <a:t>Sh</a:t>
            </a:r>
            <a:r>
              <a:rPr lang="en-US" altLang="en-US" sz="1200" dirty="0" smtClean="0">
                <a:solidFill>
                  <a:prstClr val="black"/>
                </a:solidFill>
                <a:latin typeface="Bookman Old Style" pitchFamily="18" charset="0"/>
                <a:cs typeface="Arial" pitchFamily="34" charset="0"/>
              </a:rPr>
              <a:t> </a:t>
            </a:r>
            <a:r>
              <a:rPr lang="en-US" altLang="en-US" sz="1200" dirty="0" err="1" smtClean="0">
                <a:solidFill>
                  <a:prstClr val="black"/>
                </a:solidFill>
                <a:latin typeface="Bookman Old Style" pitchFamily="18" charset="0"/>
                <a:cs typeface="Arial" pitchFamily="34" charset="0"/>
              </a:rPr>
              <a:t>Siddaramaiah</a:t>
            </a:r>
            <a:endParaRPr lang="en-US" altLang="en-US" sz="1200" dirty="0">
              <a:solidFill>
                <a:prstClr val="black"/>
              </a:solidFill>
              <a:latin typeface="Bookman Old Style" pitchFamily="18" charset="0"/>
              <a:cs typeface="Arial" pitchFamily="34" charset="0"/>
            </a:endParaRPr>
          </a:p>
        </p:txBody>
      </p:sp>
      <p:sp>
        <p:nvSpPr>
          <p:cNvPr id="8202" name="Rectangle 11"/>
          <p:cNvSpPr>
            <a:spLocks noChangeArrowheads="1"/>
          </p:cNvSpPr>
          <p:nvPr/>
        </p:nvSpPr>
        <p:spPr bwMode="auto">
          <a:xfrm>
            <a:off x="458992" y="5031467"/>
            <a:ext cx="2498725" cy="485775"/>
          </a:xfrm>
          <a:prstGeom prst="rect">
            <a:avLst/>
          </a:prstGeom>
          <a:solidFill>
            <a:schemeClr val="bg1">
              <a:lumMod val="85000"/>
            </a:schemeClr>
          </a:solidFill>
          <a:ln>
            <a:noFill/>
          </a:ln>
        </p:spPr>
        <p:txBody>
          <a:bodyPr/>
          <a:lstStyle/>
          <a:p>
            <a:pPr algn="ctr">
              <a:lnSpc>
                <a:spcPct val="90000"/>
              </a:lnSpc>
              <a:spcBef>
                <a:spcPct val="20000"/>
              </a:spcBef>
              <a:buClr>
                <a:srgbClr val="FFFF00"/>
              </a:buClr>
              <a:buFont typeface="Wingdings" pitchFamily="2" charset="2"/>
              <a:buNone/>
              <a:defRPr/>
            </a:pPr>
            <a:r>
              <a:rPr lang="en-US" altLang="en-US" sz="1200" dirty="0" smtClean="0">
                <a:solidFill>
                  <a:prstClr val="black"/>
                </a:solidFill>
                <a:latin typeface="Bookman Old Style" pitchFamily="18" charset="0"/>
                <a:cs typeface="Arial" pitchFamily="34" charset="0"/>
              </a:rPr>
              <a:t>Chief </a:t>
            </a:r>
            <a:r>
              <a:rPr lang="en-US" altLang="en-US" sz="1200" dirty="0">
                <a:solidFill>
                  <a:prstClr val="black"/>
                </a:solidFill>
                <a:latin typeface="Bookman Old Style" pitchFamily="18" charset="0"/>
                <a:cs typeface="Arial" pitchFamily="34" charset="0"/>
              </a:rPr>
              <a:t>Minister of </a:t>
            </a:r>
            <a:r>
              <a:rPr lang="en-US" altLang="en-US" sz="1200" dirty="0" smtClean="0">
                <a:solidFill>
                  <a:prstClr val="black"/>
                </a:solidFill>
                <a:latin typeface="Bookman Old Style" pitchFamily="18" charset="0"/>
                <a:cs typeface="Arial" pitchFamily="34" charset="0"/>
              </a:rPr>
              <a:t>West Bengal </a:t>
            </a:r>
            <a:r>
              <a:rPr lang="en-US" altLang="en-US" sz="1200" dirty="0">
                <a:solidFill>
                  <a:prstClr val="black"/>
                </a:solidFill>
                <a:latin typeface="Bookman Old Style" pitchFamily="18" charset="0"/>
                <a:cs typeface="Arial" pitchFamily="34" charset="0"/>
              </a:rPr>
              <a:t>Ms. </a:t>
            </a:r>
            <a:r>
              <a:rPr lang="en-US" altLang="en-US" sz="1200" dirty="0" err="1" smtClean="0">
                <a:solidFill>
                  <a:prstClr val="black"/>
                </a:solidFill>
                <a:latin typeface="Bookman Old Style" pitchFamily="18" charset="0"/>
                <a:cs typeface="Arial" pitchFamily="34" charset="0"/>
              </a:rPr>
              <a:t>Mamata</a:t>
            </a:r>
            <a:r>
              <a:rPr lang="en-US" altLang="en-US" sz="1200" dirty="0" smtClean="0">
                <a:solidFill>
                  <a:prstClr val="black"/>
                </a:solidFill>
                <a:latin typeface="Bookman Old Style" pitchFamily="18" charset="0"/>
                <a:cs typeface="Arial" pitchFamily="34" charset="0"/>
              </a:rPr>
              <a:t> Banerjee</a:t>
            </a:r>
            <a:endParaRPr lang="en-US" altLang="en-US" sz="1200" dirty="0">
              <a:solidFill>
                <a:prstClr val="black"/>
              </a:solidFill>
              <a:latin typeface="Bookman Old Style" pitchFamily="18" charset="0"/>
              <a:cs typeface="Arial" pitchFamily="34" charset="0"/>
            </a:endParaRPr>
          </a:p>
        </p:txBody>
      </p:sp>
      <p:sp>
        <p:nvSpPr>
          <p:cNvPr id="3" name="Rectangle 2"/>
          <p:cNvSpPr/>
          <p:nvPr/>
        </p:nvSpPr>
        <p:spPr>
          <a:xfrm>
            <a:off x="119068" y="44624"/>
            <a:ext cx="9024937" cy="612775"/>
          </a:xfrm>
          <a:prstGeom prst="rect">
            <a:avLst/>
          </a:prstGeom>
          <a:solidFill>
            <a:srgbClr val="820082"/>
          </a:solidFill>
        </p:spPr>
        <p:txBody>
          <a:bodyPr vert="horz" lIns="91440" tIns="45720" rIns="91440" bIns="45720" rtlCol="0" anchor="ctr">
            <a:noAutofit/>
          </a:bodyPr>
          <a:lstStyle/>
          <a:p>
            <a:pPr algn="ctr">
              <a:spcBef>
                <a:spcPct val="0"/>
              </a:spcBef>
            </a:pPr>
            <a:r>
              <a:rPr lang="en-US" altLang="en-US" sz="3200" b="1" dirty="0">
                <a:solidFill>
                  <a:schemeClr val="bg1"/>
                </a:solidFill>
                <a:latin typeface="Century Gothic" panose="020B0502020202020204" pitchFamily="34" charset="0"/>
              </a:rPr>
              <a:t>H</a:t>
            </a:r>
            <a:r>
              <a:rPr lang="en-US" altLang="en-US" sz="3200" b="1" dirty="0" smtClean="0">
                <a:solidFill>
                  <a:schemeClr val="bg1"/>
                </a:solidFill>
                <a:latin typeface="Century Gothic" panose="020B0502020202020204" pitchFamily="34" charset="0"/>
              </a:rPr>
              <a:t>ighest </a:t>
            </a:r>
            <a:r>
              <a:rPr lang="en-US" altLang="en-US" sz="3200" b="1" dirty="0">
                <a:solidFill>
                  <a:schemeClr val="bg1"/>
                </a:solidFill>
                <a:latin typeface="Century Gothic" panose="020B0502020202020204" pitchFamily="34" charset="0"/>
              </a:rPr>
              <a:t>level of political </a:t>
            </a:r>
            <a:r>
              <a:rPr lang="en-US" altLang="en-US" sz="3200" b="1" dirty="0" smtClean="0">
                <a:solidFill>
                  <a:schemeClr val="bg1"/>
                </a:solidFill>
                <a:latin typeface="Century Gothic" panose="020B0502020202020204" pitchFamily="34" charset="0"/>
              </a:rPr>
              <a:t>Commitment</a:t>
            </a:r>
            <a:endParaRPr lang="en-US" sz="3200" b="1" dirty="0">
              <a:solidFill>
                <a:schemeClr val="bg1"/>
              </a:solidFill>
              <a:latin typeface="Century Gothic" panose="020B0502020202020204" pitchFamily="34" charset="0"/>
            </a:endParaRPr>
          </a:p>
        </p:txBody>
      </p:sp>
      <p:pic>
        <p:nvPicPr>
          <p:cNvPr id="15364" name="Picture 4" descr="D:\Pictures\Polio pictures\CM inauguration\MP 2.jpg"/>
          <p:cNvPicPr>
            <a:picLocks noChangeAspect="1" noChangeArrowheads="1"/>
          </p:cNvPicPr>
          <p:nvPr/>
        </p:nvPicPr>
        <p:blipFill rotWithShape="1">
          <a:blip r:embed="rId5" cstate="print">
            <a:extLst>
              <a:ext uri="{28A0092B-C50C-407E-A947-70E740481C1C}">
                <a14:useLocalDpi xmlns:a14="http://schemas.microsoft.com/office/drawing/2010/main" xmlns="" val="0"/>
              </a:ext>
            </a:extLst>
          </a:blip>
          <a:srcRect l="28906" r="29889" b="14445"/>
          <a:stretch/>
        </p:blipFill>
        <p:spPr bwMode="auto">
          <a:xfrm>
            <a:off x="6024694" y="1340770"/>
            <a:ext cx="2866720" cy="4464227"/>
          </a:xfrm>
          <a:prstGeom prst="rect">
            <a:avLst/>
          </a:prstGeom>
          <a:noFill/>
          <a:extLst>
            <a:ext uri="{909E8E84-426E-40DD-AFC4-6F175D3DCCD1}">
              <a14:hiddenFill xmlns:a14="http://schemas.microsoft.com/office/drawing/2010/main" xmlns="">
                <a:solidFill>
                  <a:srgbClr val="FFFFFF"/>
                </a:solidFill>
              </a14:hiddenFill>
            </a:ext>
          </a:extLst>
        </p:spPr>
      </p:pic>
      <p:sp>
        <p:nvSpPr>
          <p:cNvPr id="17" name="Rectangle 11"/>
          <p:cNvSpPr>
            <a:spLocks noChangeArrowheads="1"/>
          </p:cNvSpPr>
          <p:nvPr/>
        </p:nvSpPr>
        <p:spPr bwMode="auto">
          <a:xfrm>
            <a:off x="6107020" y="5805274"/>
            <a:ext cx="2784392" cy="485775"/>
          </a:xfrm>
          <a:prstGeom prst="rect">
            <a:avLst/>
          </a:prstGeom>
          <a:solidFill>
            <a:schemeClr val="bg1">
              <a:lumMod val="85000"/>
            </a:schemeClr>
          </a:solidFill>
          <a:ln>
            <a:noFill/>
          </a:ln>
        </p:spPr>
        <p:txBody>
          <a:bodyPr/>
          <a:lstStyle/>
          <a:p>
            <a:pPr algn="ctr">
              <a:lnSpc>
                <a:spcPct val="90000"/>
              </a:lnSpc>
              <a:spcBef>
                <a:spcPct val="20000"/>
              </a:spcBef>
              <a:buClr>
                <a:srgbClr val="FFFF00"/>
              </a:buClr>
              <a:buFont typeface="Wingdings" pitchFamily="2" charset="2"/>
              <a:buNone/>
              <a:defRPr/>
            </a:pPr>
            <a:r>
              <a:rPr lang="en-US" altLang="en-US" sz="1200" dirty="0" smtClean="0">
                <a:solidFill>
                  <a:prstClr val="black"/>
                </a:solidFill>
                <a:latin typeface="Bookman Old Style" pitchFamily="18" charset="0"/>
                <a:cs typeface="Arial" pitchFamily="34" charset="0"/>
              </a:rPr>
              <a:t>Chief </a:t>
            </a:r>
            <a:r>
              <a:rPr lang="en-US" altLang="en-US" sz="1200" dirty="0">
                <a:solidFill>
                  <a:prstClr val="black"/>
                </a:solidFill>
                <a:latin typeface="Bookman Old Style" pitchFamily="18" charset="0"/>
                <a:cs typeface="Arial" pitchFamily="34" charset="0"/>
              </a:rPr>
              <a:t>Minister of </a:t>
            </a:r>
            <a:r>
              <a:rPr lang="en-US" altLang="en-US" sz="1200" dirty="0" smtClean="0">
                <a:solidFill>
                  <a:prstClr val="black"/>
                </a:solidFill>
                <a:latin typeface="Bookman Old Style" pitchFamily="18" charset="0"/>
                <a:cs typeface="Arial" pitchFamily="34" charset="0"/>
              </a:rPr>
              <a:t>MP                   </a:t>
            </a:r>
            <a:r>
              <a:rPr lang="en-US" altLang="en-US" sz="1200" dirty="0" err="1" smtClean="0">
                <a:solidFill>
                  <a:prstClr val="black"/>
                </a:solidFill>
                <a:latin typeface="Bookman Old Style" pitchFamily="18" charset="0"/>
                <a:cs typeface="Arial" pitchFamily="34" charset="0"/>
              </a:rPr>
              <a:t>Sh</a:t>
            </a:r>
            <a:r>
              <a:rPr lang="en-US" altLang="en-US" sz="1200" dirty="0" smtClean="0">
                <a:solidFill>
                  <a:prstClr val="black"/>
                </a:solidFill>
                <a:latin typeface="Bookman Old Style" pitchFamily="18" charset="0"/>
                <a:cs typeface="Arial" pitchFamily="34" charset="0"/>
              </a:rPr>
              <a:t> </a:t>
            </a:r>
            <a:r>
              <a:rPr lang="en-US" altLang="en-US" sz="1200" dirty="0" err="1" smtClean="0">
                <a:solidFill>
                  <a:prstClr val="black"/>
                </a:solidFill>
                <a:latin typeface="Bookman Old Style" pitchFamily="18" charset="0"/>
                <a:cs typeface="Arial" pitchFamily="34" charset="0"/>
              </a:rPr>
              <a:t>Shivraj</a:t>
            </a:r>
            <a:r>
              <a:rPr lang="en-US" altLang="en-US" sz="1200" dirty="0" smtClean="0">
                <a:solidFill>
                  <a:prstClr val="black"/>
                </a:solidFill>
                <a:latin typeface="Bookman Old Style" pitchFamily="18" charset="0"/>
                <a:cs typeface="Arial" pitchFamily="34" charset="0"/>
              </a:rPr>
              <a:t> Singh </a:t>
            </a:r>
            <a:r>
              <a:rPr lang="en-US" altLang="en-US" sz="1200" dirty="0" err="1" smtClean="0">
                <a:solidFill>
                  <a:prstClr val="black"/>
                </a:solidFill>
                <a:latin typeface="Bookman Old Style" pitchFamily="18" charset="0"/>
                <a:cs typeface="Arial" pitchFamily="34" charset="0"/>
              </a:rPr>
              <a:t>Chouhan</a:t>
            </a:r>
            <a:endParaRPr lang="en-US" altLang="en-US" sz="1200" dirty="0">
              <a:solidFill>
                <a:prstClr val="black"/>
              </a:solidFill>
              <a:latin typeface="Bookman Old Style" pitchFamily="18" charset="0"/>
              <a:cs typeface="Arial" pitchFamily="34" charset="0"/>
            </a:endParaRPr>
          </a:p>
        </p:txBody>
      </p:sp>
      <p:sp>
        <p:nvSpPr>
          <p:cNvPr id="2" name="AutoShape 2" descr="Image result for indian president pulse polio"/>
          <p:cNvSpPr>
            <a:spLocks noChangeAspect="1" noChangeArrowheads="1"/>
          </p:cNvSpPr>
          <p:nvPr/>
        </p:nvSpPr>
        <p:spPr bwMode="auto">
          <a:xfrm>
            <a:off x="155575" y="-1371600"/>
            <a:ext cx="4286250" cy="28575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 name="AutoShape 4" descr="Image result for indian president pulse polio"/>
          <p:cNvSpPr>
            <a:spLocks noChangeAspect="1" noChangeArrowheads="1"/>
          </p:cNvSpPr>
          <p:nvPr/>
        </p:nvSpPr>
        <p:spPr bwMode="auto">
          <a:xfrm>
            <a:off x="307975" y="-1219200"/>
            <a:ext cx="4286250" cy="28575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 name="AutoShape 6" descr="Image result for indian president pulse polio"/>
          <p:cNvSpPr>
            <a:spLocks noChangeAspect="1" noChangeArrowheads="1"/>
          </p:cNvSpPr>
          <p:nvPr/>
        </p:nvSpPr>
        <p:spPr bwMode="auto">
          <a:xfrm>
            <a:off x="460375" y="-1066800"/>
            <a:ext cx="4286250" cy="28575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Tree>
    <p:extLst>
      <p:ext uri="{BB962C8B-B14F-4D97-AF65-F5344CB8AC3E}">
        <p14:creationId xmlns:p14="http://schemas.microsoft.com/office/powerpoint/2010/main" xmlns="" val="4261686966"/>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extBox 4"/>
          <p:cNvSpPr txBox="1">
            <a:spLocks noChangeArrowheads="1"/>
          </p:cNvSpPr>
          <p:nvPr/>
        </p:nvSpPr>
        <p:spPr bwMode="auto">
          <a:xfrm>
            <a:off x="3131840" y="2204864"/>
            <a:ext cx="2917200" cy="741036"/>
          </a:xfrm>
          <a:prstGeom prst="rect">
            <a:avLst/>
          </a:prstGeom>
          <a:extLst/>
        </p:spPr>
        <p:txBody>
          <a:bodyPr lIns="0" tIns="93600" rIns="0" bIns="0"/>
          <a:lstStyle>
            <a:lvl1pPr defTabSz="457200" eaLnBrk="0" hangingPunct="0">
              <a:defRPr>
                <a:solidFill>
                  <a:schemeClr val="tx1"/>
                </a:solidFill>
                <a:latin typeface="Arial" charset="0"/>
                <a:cs typeface="Arial" charset="0"/>
              </a:defRPr>
            </a:lvl1pPr>
            <a:lvl2pPr marL="742950" indent="-285750" defTabSz="457200" eaLnBrk="0" hangingPunct="0">
              <a:defRPr>
                <a:solidFill>
                  <a:schemeClr val="tx1"/>
                </a:solidFill>
                <a:latin typeface="Arial" charset="0"/>
                <a:cs typeface="Arial" charset="0"/>
              </a:defRPr>
            </a:lvl2pPr>
            <a:lvl3pPr marL="1143000" indent="-228600" defTabSz="457200" eaLnBrk="0" hangingPunct="0">
              <a:defRPr>
                <a:solidFill>
                  <a:schemeClr val="tx1"/>
                </a:solidFill>
                <a:latin typeface="Arial" charset="0"/>
                <a:cs typeface="Arial" charset="0"/>
              </a:defRPr>
            </a:lvl3pPr>
            <a:lvl4pPr marL="1600200" indent="-228600" defTabSz="457200" eaLnBrk="0" hangingPunct="0">
              <a:defRPr>
                <a:solidFill>
                  <a:schemeClr val="tx1"/>
                </a:solidFill>
                <a:latin typeface="Arial" charset="0"/>
                <a:cs typeface="Arial" charset="0"/>
              </a:defRPr>
            </a:lvl4pPr>
            <a:lvl5pPr marL="2057400" indent="-228600" defTabSz="4572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lvl="0" defTabSz="914400" eaLnBrk="1" hangingPunct="1"/>
            <a:r>
              <a:rPr lang="en-US" sz="4000" b="1" dirty="0">
                <a:solidFill>
                  <a:srgbClr val="0000CC"/>
                </a:solidFill>
                <a:latin typeface="Cambria" panose="02040503050406030204" pitchFamily="18" charset="0"/>
                <a:cs typeface="+mn-cs"/>
              </a:rPr>
              <a:t>Thank </a:t>
            </a:r>
            <a:r>
              <a:rPr lang="en-US" sz="4000" b="1" dirty="0" smtClean="0">
                <a:solidFill>
                  <a:srgbClr val="0000CC"/>
                </a:solidFill>
                <a:latin typeface="Cambria" panose="02040503050406030204" pitchFamily="18" charset="0"/>
                <a:cs typeface="+mn-cs"/>
              </a:rPr>
              <a:t>You</a:t>
            </a:r>
            <a:endParaRPr lang="en-US" sz="4000" b="1" dirty="0">
              <a:solidFill>
                <a:srgbClr val="0000CC"/>
              </a:solidFill>
              <a:latin typeface="Cambria" panose="02040503050406030204" pitchFamily="18" charset="0"/>
              <a:cs typeface="+mn-cs"/>
            </a:endParaRPr>
          </a:p>
        </p:txBody>
      </p:sp>
      <p:sp>
        <p:nvSpPr>
          <p:cNvPr id="2" name="Slide Number Placeholder 1"/>
          <p:cNvSpPr>
            <a:spLocks noGrp="1"/>
          </p:cNvSpPr>
          <p:nvPr>
            <p:ph type="sldNum" sz="quarter" idx="11"/>
          </p:nvPr>
        </p:nvSpPr>
        <p:spPr/>
        <p:txBody>
          <a:bodyPr/>
          <a:lstStyle/>
          <a:p>
            <a:pPr>
              <a:defRPr/>
            </a:pPr>
            <a:fld id="{3445BD1D-7F01-4766-9D76-15116978EDA8}" type="slidenum">
              <a:rPr lang="en-US" smtClean="0">
                <a:solidFill>
                  <a:schemeClr val="tx1"/>
                </a:solidFill>
              </a:rPr>
              <a:pPr>
                <a:defRPr/>
              </a:pPr>
              <a:t>94</a:t>
            </a:fld>
            <a:endParaRPr lang="en-US" dirty="0">
              <a:solidFill>
                <a:schemeClr val="tx1"/>
              </a:solidFill>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xmlns=""/>
              </a:ext>
            </a:extLst>
          </a:blip>
          <a:stretch>
            <a:fillRect/>
          </a:stretch>
        </p:blipFill>
        <p:spPr>
          <a:xfrm>
            <a:off x="832516" y="4822163"/>
            <a:ext cx="7848656" cy="716568"/>
          </a:xfrm>
          <a:prstGeom prst="rect">
            <a:avLst/>
          </a:prstGeom>
          <a:solidFill>
            <a:schemeClr val="bg1"/>
          </a:solidFill>
        </p:spPr>
      </p:pic>
    </p:spTree>
    <p:extLst>
      <p:ext uri="{BB962C8B-B14F-4D97-AF65-F5344CB8AC3E}">
        <p14:creationId xmlns:p14="http://schemas.microsoft.com/office/powerpoint/2010/main" xmlns="" val="651999347"/>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Char char="•"/>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Char char="•"/>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6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Char char="•"/>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Char char="•"/>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Calibri"/>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1853</TotalTime>
  <Words>6341</Words>
  <Application>Microsoft Office PowerPoint</Application>
  <PresentationFormat>On-screen Show (4:3)</PresentationFormat>
  <Paragraphs>2203</Paragraphs>
  <Slides>94</Slides>
  <Notes>35</Notes>
  <HiddenSlides>28</HiddenSlides>
  <MMClips>0</MMClips>
  <ScaleCrop>false</ScaleCrop>
  <HeadingPairs>
    <vt:vector size="6" baseType="variant">
      <vt:variant>
        <vt:lpstr>Theme</vt:lpstr>
      </vt:variant>
      <vt:variant>
        <vt:i4>18</vt:i4>
      </vt:variant>
      <vt:variant>
        <vt:lpstr>Embedded OLE Servers</vt:lpstr>
      </vt:variant>
      <vt:variant>
        <vt:i4>3</vt:i4>
      </vt:variant>
      <vt:variant>
        <vt:lpstr>Slide Titles</vt:lpstr>
      </vt:variant>
      <vt:variant>
        <vt:i4>94</vt:i4>
      </vt:variant>
    </vt:vector>
  </HeadingPairs>
  <TitlesOfParts>
    <vt:vector size="115" baseType="lpstr">
      <vt:lpstr>Office Theme</vt:lpstr>
      <vt:lpstr>4_Office Theme</vt:lpstr>
      <vt:lpstr>1_Default Design</vt:lpstr>
      <vt:lpstr>2_Office Theme</vt:lpstr>
      <vt:lpstr>Default Design</vt:lpstr>
      <vt:lpstr>3_Default Design</vt:lpstr>
      <vt:lpstr>4_Default Design</vt:lpstr>
      <vt:lpstr>5_Default Design</vt:lpstr>
      <vt:lpstr>3_Office Theme</vt:lpstr>
      <vt:lpstr>1_Office Theme</vt:lpstr>
      <vt:lpstr>5_Office Theme</vt:lpstr>
      <vt:lpstr>6_Office Theme</vt:lpstr>
      <vt:lpstr>2_Default Design</vt:lpstr>
      <vt:lpstr>6_Default Design</vt:lpstr>
      <vt:lpstr>8_Office Theme</vt:lpstr>
      <vt:lpstr>9_Office Theme</vt:lpstr>
      <vt:lpstr>7_Default Design</vt:lpstr>
      <vt:lpstr>8_Default Design</vt:lpstr>
      <vt:lpstr>think-cell Slide</vt:lpstr>
      <vt:lpstr>Chart</vt:lpstr>
      <vt:lpstr>Bitmap Image</vt:lpstr>
      <vt:lpstr>Slide 1</vt:lpstr>
      <vt:lpstr>Polio-free certification  A historic milestone for India..</vt:lpstr>
      <vt:lpstr>Slide 3</vt:lpstr>
      <vt:lpstr>WPVs in Endemic Countries, 2016-18*</vt:lpstr>
      <vt:lpstr>Wild Poliovirus Cases: 2017 (22) and 2018 (27*) </vt:lpstr>
      <vt:lpstr>Global Wild Poliovirus &amp; cVDPV Cases1 Past 12 Months2</vt:lpstr>
      <vt:lpstr>Wild Poliovirus &amp; cVDPV Environmental Positives1 Past 12 Months2</vt:lpstr>
      <vt:lpstr>Wild Poliovirus &amp; cVDPV Environmental Positives1 Past 12 Months2</vt:lpstr>
      <vt:lpstr>Slide 9</vt:lpstr>
      <vt:lpstr>Pakistan</vt:lpstr>
      <vt:lpstr>Slide 11</vt:lpstr>
      <vt:lpstr>Slide 12</vt:lpstr>
      <vt:lpstr>Coverage of OPV-1, IPV-1 and Penta-1</vt:lpstr>
      <vt:lpstr>Coverage of OPV-3, IPV-2 and Penta-3</vt:lpstr>
      <vt:lpstr> Countries using IPV vaccine to date  </vt:lpstr>
      <vt:lpstr>Missed cohorts in affected countries</vt:lpstr>
      <vt:lpstr>Slide 17</vt:lpstr>
      <vt:lpstr>Slide 18</vt:lpstr>
      <vt:lpstr>Certification of polio eradication </vt:lpstr>
      <vt:lpstr>Overview: GPEI Strategy 2019-2023</vt:lpstr>
      <vt:lpstr>Slide 21</vt:lpstr>
      <vt:lpstr>Key Achievements: India</vt:lpstr>
      <vt:lpstr>Slide 23</vt:lpstr>
      <vt:lpstr>Key Recommendations of 27th India Expert Advisory Group (IEAG) on Polio, June 2018</vt:lpstr>
      <vt:lpstr>Key Recommendations of 27th India Expert Advisory Group (IEAG) on Polio, June 2018</vt:lpstr>
      <vt:lpstr>Slide 26</vt:lpstr>
      <vt:lpstr>Key Recommendations of 27th India Expert Advisory Group (IEAG) on Polio, June 2018</vt:lpstr>
      <vt:lpstr>MONTH WISE AFP CASES 2018*</vt:lpstr>
      <vt:lpstr>Block wise AFP cases &amp; Stool Rate of 2018*   Kalaburagi District</vt:lpstr>
      <vt:lpstr>Block wise AFP cases &amp; Stool Rate of 2018*  Bidar District</vt:lpstr>
      <vt:lpstr>AFP Rate for last 3 years</vt:lpstr>
      <vt:lpstr>Key Recommendations of 27th India Expert Advisory Group (IEAG) on Polio, June 2018</vt:lpstr>
      <vt:lpstr>Unprecedented progress but the risks remain….</vt:lpstr>
      <vt:lpstr>Slide 34</vt:lpstr>
      <vt:lpstr>Slide 35</vt:lpstr>
      <vt:lpstr>Slide 36</vt:lpstr>
      <vt:lpstr>Slide 37</vt:lpstr>
      <vt:lpstr>Slide 38</vt:lpstr>
      <vt:lpstr>Slide 39</vt:lpstr>
      <vt:lpstr>District wise Risk Assessment – Karnataka  for Polio &amp; RI</vt:lpstr>
      <vt:lpstr>Slide 41</vt:lpstr>
      <vt:lpstr>Indicator – AFP Rate</vt:lpstr>
      <vt:lpstr>Stool collected within 14 days of onset</vt:lpstr>
      <vt:lpstr>NIDs – 2018 Performance Review</vt:lpstr>
      <vt:lpstr>March 2018 NID Coverage Report </vt:lpstr>
      <vt:lpstr>HRA Reported coverage</vt:lpstr>
      <vt:lpstr>Slide 47</vt:lpstr>
      <vt:lpstr>March 2018 NID- Monitoring Report</vt:lpstr>
      <vt:lpstr>March 2018 Booth Day Coverage Report </vt:lpstr>
      <vt:lpstr>Overall Coverage in March 2018 Round</vt:lpstr>
      <vt:lpstr>HRA Reported coverage</vt:lpstr>
      <vt:lpstr>March 2018 NID- Monitoring Report</vt:lpstr>
      <vt:lpstr>End of the round Survey</vt:lpstr>
      <vt:lpstr>March 2018 NID Booth Coverage Report - Bidar</vt:lpstr>
      <vt:lpstr>Overall Coverage March 2018 NID Report </vt:lpstr>
      <vt:lpstr>HRA Reported coverage - Bidar</vt:lpstr>
      <vt:lpstr>Monitoring Feedback</vt:lpstr>
      <vt:lpstr>Slide 58</vt:lpstr>
      <vt:lpstr>Slide 59</vt:lpstr>
      <vt:lpstr>Slide 60</vt:lpstr>
      <vt:lpstr>NID Coverage &lt;5yrs children at HR areas</vt:lpstr>
      <vt:lpstr>Slide 62</vt:lpstr>
      <vt:lpstr>Slide 63</vt:lpstr>
      <vt:lpstr>Importance of High Risk areas &amp; HRA Validation</vt:lpstr>
      <vt:lpstr>Mitigating Risks to Polio Eradication</vt:lpstr>
      <vt:lpstr>Focus area for NID </vt:lpstr>
      <vt:lpstr>What are high risk areas?  </vt:lpstr>
      <vt:lpstr>Migratory High Risk Areas/ Populations</vt:lpstr>
      <vt:lpstr>Migratory High Risk Areas/ Populations</vt:lpstr>
      <vt:lpstr>Non migratory (settled) HRAs(S1,S2,S3)</vt:lpstr>
      <vt:lpstr>Maintaining high population immunity: Priorities for upcoming NIDs </vt:lpstr>
      <vt:lpstr>Slide 72</vt:lpstr>
      <vt:lpstr>Improve Oversight in High Risk Areas…2 (contd) </vt:lpstr>
      <vt:lpstr>Slide 74</vt:lpstr>
      <vt:lpstr>Slide 75</vt:lpstr>
      <vt:lpstr>Ensure Effective Social Mobilization</vt:lpstr>
      <vt:lpstr>Ensuring Effective Social Mobilization/IEC</vt:lpstr>
      <vt:lpstr>Slide 78</vt:lpstr>
      <vt:lpstr>Slide 79</vt:lpstr>
      <vt:lpstr>Slide 80</vt:lpstr>
      <vt:lpstr>Slide 81</vt:lpstr>
      <vt:lpstr>Summary</vt:lpstr>
      <vt:lpstr>Key activities in NIDs Trainings and Meetings</vt:lpstr>
      <vt:lpstr>   Planning Trainings  </vt:lpstr>
      <vt:lpstr>Slide 85</vt:lpstr>
      <vt:lpstr>DTF Meetings</vt:lpstr>
      <vt:lpstr>Organize Taluk Task Force Meetings for inter-sectoral coordination  </vt:lpstr>
      <vt:lpstr>Organize Evening Feedback Meetings &amp; Ensure Timely Corrective Actions  </vt:lpstr>
      <vt:lpstr>Monitoring and supervision by officials </vt:lpstr>
      <vt:lpstr>Utilize polio lessons to strengthen routine immunization</vt:lpstr>
      <vt:lpstr>Polio Eradication in India - Summary</vt:lpstr>
      <vt:lpstr>Slide 92</vt:lpstr>
      <vt:lpstr>Slide 93</vt:lpstr>
      <vt:lpstr>Slide 94</vt:lpstr>
    </vt:vector>
  </TitlesOfParts>
  <Company>WHO COUNTRY OFFICE INDIA</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Sustaining quality polio campaigns Feedback &amp; operational guidelines</dc:title>
  <dc:creator>SMO Bangalore</dc:creator>
  <cp:lastModifiedBy>HP</cp:lastModifiedBy>
  <cp:revision>166</cp:revision>
  <dcterms:created xsi:type="dcterms:W3CDTF">2014-12-14T19:05:39Z</dcterms:created>
  <dcterms:modified xsi:type="dcterms:W3CDTF">2018-12-29T09:27:41Z</dcterms:modified>
</cp:coreProperties>
</file>